
<file path=[Content_Types].xml><?xml version="1.0" encoding="utf-8"?>
<Types xmlns="http://schemas.openxmlformats.org/package/2006/content-types">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65" r:id="rId2"/>
  </p:sldMasterIdLst>
  <p:notesMasterIdLst>
    <p:notesMasterId r:id="rId29"/>
  </p:notesMasterIdLst>
  <p:handoutMasterIdLst>
    <p:handoutMasterId r:id="rId30"/>
  </p:handoutMasterIdLst>
  <p:sldIdLst>
    <p:sldId id="681" r:id="rId3"/>
    <p:sldId id="682" r:id="rId4"/>
    <p:sldId id="706" r:id="rId5"/>
    <p:sldId id="707" r:id="rId6"/>
    <p:sldId id="708" r:id="rId7"/>
    <p:sldId id="694" r:id="rId8"/>
    <p:sldId id="695" r:id="rId9"/>
    <p:sldId id="696" r:id="rId10"/>
    <p:sldId id="711" r:id="rId11"/>
    <p:sldId id="712" r:id="rId12"/>
    <p:sldId id="697" r:id="rId13"/>
    <p:sldId id="714" r:id="rId14"/>
    <p:sldId id="699" r:id="rId15"/>
    <p:sldId id="700" r:id="rId16"/>
    <p:sldId id="701" r:id="rId17"/>
    <p:sldId id="719" r:id="rId18"/>
    <p:sldId id="704" r:id="rId19"/>
    <p:sldId id="705" r:id="rId20"/>
    <p:sldId id="709" r:id="rId21"/>
    <p:sldId id="720" r:id="rId22"/>
    <p:sldId id="636" r:id="rId23"/>
    <p:sldId id="637" r:id="rId24"/>
    <p:sldId id="638" r:id="rId25"/>
    <p:sldId id="639" r:id="rId26"/>
    <p:sldId id="547" r:id="rId27"/>
    <p:sldId id="548" r:id="rId28"/>
  </p:sldIdLst>
  <p:sldSz cx="9144000" cy="6858000" type="screen4x3"/>
  <p:notesSz cx="7315200" cy="9601200"/>
  <p:defaultTextStyle>
    <a:defPPr>
      <a:defRPr lang="en-US"/>
    </a:defPPr>
    <a:lvl1pPr algn="ctr"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ctr"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ctr"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ctr"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ctr"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im Cahow" initials="" lastIdx="21" clrIdx="0"/>
  <p:cmAuthor id="1" name="eluther"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BE1CB"/>
    <a:srgbClr val="CCECFF"/>
    <a:srgbClr val="2A527A"/>
    <a:srgbClr val="406440"/>
    <a:srgbClr val="9F9F55"/>
    <a:srgbClr val="FFCC00"/>
    <a:srgbClr val="E5CD55"/>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1" autoAdjust="0"/>
    <p:restoredTop sz="77246" autoAdjust="0"/>
  </p:normalViewPr>
  <p:slideViewPr>
    <p:cSldViewPr>
      <p:cViewPr varScale="1">
        <p:scale>
          <a:sx n="70" d="100"/>
          <a:sy n="70" d="100"/>
        </p:scale>
        <p:origin x="-157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968" y="-54"/>
      </p:cViewPr>
      <p:guideLst>
        <p:guide orient="horz" pos="3023"/>
        <p:guide pos="2304"/>
      </p:guideLst>
    </p:cSldViewPr>
  </p:notesViewPr>
  <p:gridSpacing cx="39327138" cy="3932713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bwMode="auto">
          <a:xfrm>
            <a:off x="0" y="0"/>
            <a:ext cx="3168040" cy="480060"/>
          </a:xfrm>
          <a:prstGeom prst="rect">
            <a:avLst/>
          </a:prstGeom>
          <a:noFill/>
          <a:ln w="9525">
            <a:noFill/>
            <a:miter lim="800000"/>
            <a:headEnd/>
            <a:tailEnd/>
          </a:ln>
          <a:effectLst/>
        </p:spPr>
        <p:txBody>
          <a:bodyPr vert="horz" wrap="square" lIns="96632" tIns="48316" rIns="96632" bIns="48316" numCol="1" anchor="t" anchorCtr="0" compatLnSpc="1">
            <a:prstTxWarp prst="textNoShape">
              <a:avLst/>
            </a:prstTxWarp>
          </a:bodyPr>
          <a:lstStyle>
            <a:lvl1pPr algn="l" defTabSz="967300" eaLnBrk="1" hangingPunct="1">
              <a:defRPr sz="1200" b="0">
                <a:latin typeface="Times New Roman" pitchFamily="18" charset="0"/>
              </a:defRPr>
            </a:lvl1pPr>
          </a:lstStyle>
          <a:p>
            <a:endParaRPr lang="en-US"/>
          </a:p>
        </p:txBody>
      </p:sp>
      <p:sp>
        <p:nvSpPr>
          <p:cNvPr id="76803" name="Rectangle 3"/>
          <p:cNvSpPr>
            <a:spLocks noGrp="1" noChangeArrowheads="1"/>
          </p:cNvSpPr>
          <p:nvPr>
            <p:ph type="dt" sz="quarter" idx="1"/>
          </p:nvPr>
        </p:nvSpPr>
        <p:spPr bwMode="auto">
          <a:xfrm>
            <a:off x="4147162" y="0"/>
            <a:ext cx="3168039" cy="480060"/>
          </a:xfrm>
          <a:prstGeom prst="rect">
            <a:avLst/>
          </a:prstGeom>
          <a:noFill/>
          <a:ln w="9525">
            <a:noFill/>
            <a:miter lim="800000"/>
            <a:headEnd/>
            <a:tailEnd/>
          </a:ln>
          <a:effectLst/>
        </p:spPr>
        <p:txBody>
          <a:bodyPr vert="horz" wrap="square" lIns="96632" tIns="48316" rIns="96632" bIns="48316" numCol="1" anchor="t" anchorCtr="0" compatLnSpc="1">
            <a:prstTxWarp prst="textNoShape">
              <a:avLst/>
            </a:prstTxWarp>
          </a:bodyPr>
          <a:lstStyle>
            <a:lvl1pPr algn="r" defTabSz="967300" eaLnBrk="1" hangingPunct="1">
              <a:defRPr sz="1200" b="0">
                <a:latin typeface="Times New Roman" pitchFamily="18" charset="0"/>
              </a:defRPr>
            </a:lvl1pPr>
          </a:lstStyle>
          <a:p>
            <a:endParaRPr lang="en-US"/>
          </a:p>
        </p:txBody>
      </p:sp>
      <p:sp>
        <p:nvSpPr>
          <p:cNvPr id="76804" name="Rectangle 4"/>
          <p:cNvSpPr>
            <a:spLocks noGrp="1" noChangeArrowheads="1"/>
          </p:cNvSpPr>
          <p:nvPr>
            <p:ph type="ftr" sz="quarter" idx="2"/>
          </p:nvPr>
        </p:nvSpPr>
        <p:spPr bwMode="auto">
          <a:xfrm>
            <a:off x="0" y="9121140"/>
            <a:ext cx="3168040" cy="480060"/>
          </a:xfrm>
          <a:prstGeom prst="rect">
            <a:avLst/>
          </a:prstGeom>
          <a:noFill/>
          <a:ln w="9525">
            <a:noFill/>
            <a:miter lim="800000"/>
            <a:headEnd/>
            <a:tailEnd/>
          </a:ln>
          <a:effectLst/>
        </p:spPr>
        <p:txBody>
          <a:bodyPr vert="horz" wrap="square" lIns="96632" tIns="48316" rIns="96632" bIns="48316" numCol="1" anchor="b" anchorCtr="0" compatLnSpc="1">
            <a:prstTxWarp prst="textNoShape">
              <a:avLst/>
            </a:prstTxWarp>
          </a:bodyPr>
          <a:lstStyle>
            <a:lvl1pPr algn="l" defTabSz="967300" eaLnBrk="1" hangingPunct="1">
              <a:defRPr sz="1200" b="0">
                <a:latin typeface="Times New Roman" pitchFamily="18" charset="0"/>
              </a:defRPr>
            </a:lvl1pPr>
          </a:lstStyle>
          <a:p>
            <a:endParaRPr lang="en-US"/>
          </a:p>
        </p:txBody>
      </p:sp>
      <p:sp>
        <p:nvSpPr>
          <p:cNvPr id="76805" name="Rectangle 5"/>
          <p:cNvSpPr>
            <a:spLocks noGrp="1" noChangeArrowheads="1"/>
          </p:cNvSpPr>
          <p:nvPr>
            <p:ph type="sldNum" sz="quarter" idx="3"/>
          </p:nvPr>
        </p:nvSpPr>
        <p:spPr bwMode="auto">
          <a:xfrm>
            <a:off x="4147162" y="9121140"/>
            <a:ext cx="3168039" cy="480060"/>
          </a:xfrm>
          <a:prstGeom prst="rect">
            <a:avLst/>
          </a:prstGeom>
          <a:noFill/>
          <a:ln w="9525">
            <a:noFill/>
            <a:miter lim="800000"/>
            <a:headEnd/>
            <a:tailEnd/>
          </a:ln>
          <a:effectLst/>
        </p:spPr>
        <p:txBody>
          <a:bodyPr vert="horz" wrap="square" lIns="96632" tIns="48316" rIns="96632" bIns="48316" numCol="1" anchor="b" anchorCtr="0" compatLnSpc="1">
            <a:prstTxWarp prst="textNoShape">
              <a:avLst/>
            </a:prstTxWarp>
          </a:bodyPr>
          <a:lstStyle>
            <a:lvl1pPr algn="r" defTabSz="967300" eaLnBrk="1" hangingPunct="1">
              <a:defRPr sz="1200" b="0">
                <a:latin typeface="Times New Roman" pitchFamily="18" charset="0"/>
              </a:defRPr>
            </a:lvl1pPr>
          </a:lstStyle>
          <a:p>
            <a:fld id="{22A979D8-8182-4E91-AB74-300DD1DE4D88}"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168040" cy="480060"/>
          </a:xfrm>
          <a:prstGeom prst="rect">
            <a:avLst/>
          </a:prstGeom>
          <a:noFill/>
          <a:ln w="9525">
            <a:noFill/>
            <a:miter lim="800000"/>
            <a:headEnd/>
            <a:tailEnd/>
          </a:ln>
          <a:effectLst/>
        </p:spPr>
        <p:txBody>
          <a:bodyPr vert="horz" wrap="square" lIns="96632" tIns="48316" rIns="96632" bIns="48316" numCol="1" anchor="t" anchorCtr="0" compatLnSpc="1">
            <a:prstTxWarp prst="textNoShape">
              <a:avLst/>
            </a:prstTxWarp>
          </a:bodyPr>
          <a:lstStyle>
            <a:lvl1pPr algn="l" defTabSz="967300" eaLnBrk="1" hangingPunct="1">
              <a:defRPr sz="1200" b="0">
                <a:latin typeface="Times New Roman" pitchFamily="18" charset="0"/>
              </a:defRPr>
            </a:lvl1pPr>
          </a:lstStyle>
          <a:p>
            <a:endParaRPr lang="en-US"/>
          </a:p>
        </p:txBody>
      </p:sp>
      <p:sp>
        <p:nvSpPr>
          <p:cNvPr id="10243" name="Rectangle 3"/>
          <p:cNvSpPr>
            <a:spLocks noGrp="1" noChangeArrowheads="1"/>
          </p:cNvSpPr>
          <p:nvPr>
            <p:ph type="dt" idx="1"/>
          </p:nvPr>
        </p:nvSpPr>
        <p:spPr bwMode="auto">
          <a:xfrm>
            <a:off x="4147162" y="0"/>
            <a:ext cx="3168039" cy="480060"/>
          </a:xfrm>
          <a:prstGeom prst="rect">
            <a:avLst/>
          </a:prstGeom>
          <a:noFill/>
          <a:ln w="9525">
            <a:noFill/>
            <a:miter lim="800000"/>
            <a:headEnd/>
            <a:tailEnd/>
          </a:ln>
          <a:effectLst/>
        </p:spPr>
        <p:txBody>
          <a:bodyPr vert="horz" wrap="square" lIns="96632" tIns="48316" rIns="96632" bIns="48316" numCol="1" anchor="t" anchorCtr="0" compatLnSpc="1">
            <a:prstTxWarp prst="textNoShape">
              <a:avLst/>
            </a:prstTxWarp>
          </a:bodyPr>
          <a:lstStyle>
            <a:lvl1pPr algn="r" defTabSz="967300" eaLnBrk="1" hangingPunct="1">
              <a:defRPr sz="1200" b="0">
                <a:latin typeface="Times New Roman" pitchFamily="18" charset="0"/>
              </a:defRPr>
            </a:lvl1pPr>
          </a:lstStyle>
          <a:p>
            <a:endParaRPr lang="en-US"/>
          </a:p>
        </p:txBody>
      </p:sp>
      <p:sp>
        <p:nvSpPr>
          <p:cNvPr id="10244" name="Rectangle 4"/>
          <p:cNvSpPr>
            <a:spLocks noGrp="1" noRot="1" noChangeAspect="1" noChangeArrowheads="1" noTextEdit="1"/>
          </p:cNvSpPr>
          <p:nvPr>
            <p:ph type="sldImg" idx="2"/>
          </p:nvPr>
        </p:nvSpPr>
        <p:spPr bwMode="auto">
          <a:xfrm>
            <a:off x="1258888" y="720725"/>
            <a:ext cx="4799012" cy="3598863"/>
          </a:xfrm>
          <a:prstGeom prst="rect">
            <a:avLst/>
          </a:prstGeom>
          <a:noFill/>
          <a:ln w="9525">
            <a:solidFill>
              <a:srgbClr val="000000"/>
            </a:solidFill>
            <a:miter lim="800000"/>
            <a:headEnd/>
            <a:tailEnd/>
          </a:ln>
          <a:effectLst/>
        </p:spPr>
      </p:sp>
      <p:sp>
        <p:nvSpPr>
          <p:cNvPr id="10245" name="Rectangle 5"/>
          <p:cNvSpPr>
            <a:spLocks noGrp="1" noChangeArrowheads="1"/>
          </p:cNvSpPr>
          <p:nvPr>
            <p:ph type="body" sz="quarter" idx="3"/>
          </p:nvPr>
        </p:nvSpPr>
        <p:spPr bwMode="auto">
          <a:xfrm>
            <a:off x="974144" y="4560570"/>
            <a:ext cx="5366914" cy="4320540"/>
          </a:xfrm>
          <a:prstGeom prst="rect">
            <a:avLst/>
          </a:prstGeom>
          <a:noFill/>
          <a:ln w="9525">
            <a:noFill/>
            <a:miter lim="800000"/>
            <a:headEnd/>
            <a:tailEnd/>
          </a:ln>
          <a:effectLst/>
        </p:spPr>
        <p:txBody>
          <a:bodyPr vert="horz" wrap="square" lIns="96632" tIns="48316" rIns="96632" bIns="4831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image" Target="../media/image46.jpeg"/></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image" Target="../media/image40.png"/></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4143223" y="9118883"/>
            <a:ext cx="3170353" cy="480705"/>
          </a:xfrm>
          <a:prstGeom prst="rect">
            <a:avLst/>
          </a:prstGeom>
        </p:spPr>
        <p:txBody>
          <a:bodyPr lIns="93187" tIns="46593" rIns="93187" bIns="46593"/>
          <a:lstStyle/>
          <a:p>
            <a:fld id="{C4E130E2-6244-4AC0-A95D-069B76B06F28}"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ChangeArrowheads="1"/>
          </p:cNvSpPr>
          <p:nvPr>
            <p:ph type="body" idx="1"/>
          </p:nvPr>
        </p:nvSpPr>
        <p:spPr>
          <a:xfrm>
            <a:off x="974144" y="549110"/>
            <a:ext cx="5366914" cy="8333645"/>
          </a:xfrm>
        </p:spPr>
        <p:txBody>
          <a:bodyPr/>
          <a:lstStyle/>
          <a:p>
            <a:pPr>
              <a:tabLst>
                <a:tab pos="237698" algn="l"/>
              </a:tabLst>
            </a:pPr>
            <a:r>
              <a:rPr lang="en-US" sz="1100" b="1" dirty="0">
                <a:latin typeface="Times" pitchFamily="18" charset="0"/>
              </a:rPr>
              <a:t>Exercise </a:t>
            </a:r>
            <a:r>
              <a:rPr lang="en-US" sz="1100" b="1" dirty="0" smtClean="0">
                <a:latin typeface="Times" pitchFamily="18" charset="0"/>
              </a:rPr>
              <a:t>1.1 </a:t>
            </a:r>
            <a:r>
              <a:rPr lang="en-US" sz="1100" b="1" dirty="0">
                <a:latin typeface="Times" pitchFamily="18" charset="0"/>
              </a:rPr>
              <a:t>– Setting Up Your Device (Track B)</a:t>
            </a:r>
            <a:endParaRPr lang="en-US" sz="1100" dirty="0">
              <a:latin typeface="Times" pitchFamily="18" charset="0"/>
            </a:endParaRPr>
          </a:p>
          <a:p>
            <a:pPr>
              <a:tabLst>
                <a:tab pos="237698" algn="l"/>
              </a:tabLst>
            </a:pPr>
            <a:endParaRPr lang="en-US" sz="1100" dirty="0">
              <a:latin typeface="Times" pitchFamily="18" charset="0"/>
            </a:endParaRPr>
          </a:p>
          <a:p>
            <a:pPr>
              <a:tabLst>
                <a:tab pos="237698" algn="l"/>
              </a:tabLst>
            </a:pPr>
            <a:r>
              <a:rPr lang="en-US" sz="1100" dirty="0">
                <a:latin typeface="Times" pitchFamily="18" charset="0"/>
              </a:rPr>
              <a:t>In this </a:t>
            </a:r>
            <a:r>
              <a:rPr lang="en-US" sz="1100" dirty="0" smtClean="0">
                <a:latin typeface="Times" pitchFamily="18" charset="0"/>
              </a:rPr>
              <a:t>exercise, use </a:t>
            </a:r>
            <a:r>
              <a:rPr lang="en-US" sz="1100" dirty="0">
                <a:latin typeface="Times" pitchFamily="18" charset="0"/>
              </a:rPr>
              <a:t>Measurement and Automation Explorer (MAX) to configure a simulated DAQ device. </a:t>
            </a:r>
          </a:p>
          <a:p>
            <a:pPr marL="239349" lvl="1" indent="-237698">
              <a:buFontTx/>
              <a:buAutoNum type="arabicPeriod"/>
              <a:tabLst>
                <a:tab pos="237698" algn="l"/>
              </a:tabLst>
            </a:pPr>
            <a:r>
              <a:rPr lang="en-US" sz="1100" dirty="0">
                <a:latin typeface="Times" pitchFamily="18" charset="0"/>
              </a:rPr>
              <a:t>Launch MAX by double-clicking the icon on the desktop or by selecting </a:t>
            </a:r>
            <a:r>
              <a:rPr lang="en-US" sz="1100" b="1" dirty="0" err="1">
                <a:latin typeface="Times" pitchFamily="18" charset="0"/>
              </a:rPr>
              <a:t>Start»</a:t>
            </a:r>
            <a:r>
              <a:rPr lang="en-US" sz="1100" b="1" dirty="0" err="1">
                <a:latin typeface="Times" pitchFamily="18" charset="0"/>
                <a:cs typeface="Times New Roman" pitchFamily="18" charset="0"/>
              </a:rPr>
              <a:t>Programs»National</a:t>
            </a:r>
            <a:r>
              <a:rPr lang="en-US" sz="1100" b="1" dirty="0">
                <a:latin typeface="Times" pitchFamily="18" charset="0"/>
                <a:cs typeface="Times New Roman" pitchFamily="18" charset="0"/>
              </a:rPr>
              <a:t> </a:t>
            </a:r>
            <a:r>
              <a:rPr lang="en-US" sz="1100" b="1" dirty="0" err="1">
                <a:latin typeface="Times" pitchFamily="18" charset="0"/>
                <a:cs typeface="Times New Roman" pitchFamily="18" charset="0"/>
              </a:rPr>
              <a:t>Instruments»Measurement</a:t>
            </a:r>
            <a:r>
              <a:rPr lang="en-US" sz="1100" b="1" dirty="0">
                <a:latin typeface="Times" pitchFamily="18" charset="0"/>
                <a:cs typeface="Times New Roman" pitchFamily="18" charset="0"/>
              </a:rPr>
              <a:t> &amp; Automation</a:t>
            </a:r>
            <a:r>
              <a:rPr lang="en-US" sz="1100" dirty="0">
                <a:latin typeface="Times" pitchFamily="18" charset="0"/>
                <a:cs typeface="Times New Roman" pitchFamily="18" charset="0"/>
              </a:rPr>
              <a:t>.</a:t>
            </a:r>
          </a:p>
          <a:p>
            <a:pPr marL="239349" lvl="1" indent="-237698">
              <a:buFontTx/>
              <a:buAutoNum type="arabicPeriod"/>
              <a:tabLst>
                <a:tab pos="237698" algn="l"/>
              </a:tabLst>
            </a:pPr>
            <a:r>
              <a:rPr lang="en-US" sz="1100" dirty="0">
                <a:latin typeface="Times" pitchFamily="18" charset="0"/>
                <a:cs typeface="Times New Roman" pitchFamily="18" charset="0"/>
              </a:rPr>
              <a:t>Expand the </a:t>
            </a:r>
            <a:r>
              <a:rPr lang="en-US" sz="1100" b="1" dirty="0">
                <a:latin typeface="Times" pitchFamily="18" charset="0"/>
                <a:cs typeface="Times New Roman" pitchFamily="18" charset="0"/>
              </a:rPr>
              <a:t>Devices and Interfaces</a:t>
            </a:r>
            <a:r>
              <a:rPr lang="en-US" sz="1100" dirty="0">
                <a:latin typeface="Times" pitchFamily="18" charset="0"/>
                <a:cs typeface="Times New Roman" pitchFamily="18" charset="0"/>
              </a:rPr>
              <a:t> section to view the installed National Instruments devices. MAX displays the National Instruments hardware and software in the computer. The device number appears in quotes following the device name. The data acquisition VIs use this device number to determine which device performs DAQ operations. </a:t>
            </a:r>
          </a:p>
          <a:p>
            <a:pPr marL="239349" lvl="1" indent="-237698">
              <a:buFontTx/>
              <a:buAutoNum type="arabicPeriod"/>
              <a:tabLst>
                <a:tab pos="237698" algn="l"/>
              </a:tabLst>
            </a:pPr>
            <a:r>
              <a:rPr lang="en-US" sz="1100" dirty="0">
                <a:latin typeface="Times" pitchFamily="18" charset="0"/>
                <a:cs typeface="Times New Roman" pitchFamily="18" charset="0"/>
              </a:rPr>
              <a:t>Create a simulated DAQ device for use later in this course. Simulated devices are a powerful tool for development without having hardware physically installed in your computer. Right-click </a:t>
            </a:r>
            <a:r>
              <a:rPr lang="en-US" sz="1100" b="1" dirty="0">
                <a:latin typeface="Times" pitchFamily="18" charset="0"/>
                <a:cs typeface="Times New Roman" pitchFamily="18" charset="0"/>
              </a:rPr>
              <a:t>Devices and Interfaces</a:t>
            </a:r>
            <a:r>
              <a:rPr lang="en-US" sz="1100" dirty="0">
                <a:latin typeface="Times" pitchFamily="18" charset="0"/>
                <a:cs typeface="Times New Roman" pitchFamily="18" charset="0"/>
              </a:rPr>
              <a:t> and select </a:t>
            </a:r>
            <a:r>
              <a:rPr lang="en-US" sz="1100" b="1" dirty="0">
                <a:latin typeface="Times" pitchFamily="18" charset="0"/>
                <a:cs typeface="Times New Roman" pitchFamily="18" charset="0"/>
              </a:rPr>
              <a:t>Create New…»NI-</a:t>
            </a:r>
            <a:r>
              <a:rPr lang="en-US" sz="1100" b="1" dirty="0" err="1">
                <a:latin typeface="Times" pitchFamily="18" charset="0"/>
                <a:cs typeface="Times New Roman" pitchFamily="18" charset="0"/>
              </a:rPr>
              <a:t>DAQmx</a:t>
            </a:r>
            <a:r>
              <a:rPr lang="en-US" sz="1100" b="1" dirty="0">
                <a:latin typeface="Times" pitchFamily="18" charset="0"/>
                <a:cs typeface="Times New Roman" pitchFamily="18" charset="0"/>
              </a:rPr>
              <a:t> Simulated Device</a:t>
            </a:r>
            <a:r>
              <a:rPr lang="en-US" sz="1100" dirty="0">
                <a:latin typeface="Times" pitchFamily="18" charset="0"/>
                <a:cs typeface="Times New Roman" pitchFamily="18" charset="0"/>
              </a:rPr>
              <a:t>. Click “</a:t>
            </a:r>
            <a:r>
              <a:rPr lang="en-US" sz="1100" dirty="0" smtClean="0">
                <a:latin typeface="Times" pitchFamily="18" charset="0"/>
                <a:cs typeface="Times New Roman" pitchFamily="18" charset="0"/>
              </a:rPr>
              <a:t>Finish.”  The simulated device appears yellow in color.</a:t>
            </a:r>
            <a:endParaRPr lang="en-US" sz="1100" dirty="0">
              <a:latin typeface="Times" pitchFamily="18" charset="0"/>
              <a:cs typeface="Times New Roman" pitchFamily="18" charset="0"/>
            </a:endParaRPr>
          </a:p>
          <a:p>
            <a:pPr marL="239349" lvl="1" indent="-237698">
              <a:buFontTx/>
              <a:buAutoNum type="arabicPeriod"/>
              <a:tabLst>
                <a:tab pos="237698" algn="l"/>
              </a:tabLst>
            </a:pPr>
            <a:r>
              <a:rPr lang="en-US" sz="1100" dirty="0">
                <a:latin typeface="Times" pitchFamily="18" charset="0"/>
                <a:cs typeface="Times New Roman" pitchFamily="18" charset="0"/>
              </a:rPr>
              <a:t>Expand the M Series DAQ section. Select </a:t>
            </a:r>
            <a:r>
              <a:rPr lang="en-US" sz="1100" b="1" dirty="0">
                <a:latin typeface="Times" pitchFamily="18" charset="0"/>
                <a:cs typeface="Times New Roman" pitchFamily="18" charset="0"/>
              </a:rPr>
              <a:t>PCI-6220</a:t>
            </a:r>
            <a:r>
              <a:rPr lang="en-US" sz="1100" dirty="0">
                <a:latin typeface="Times" pitchFamily="18" charset="0"/>
                <a:cs typeface="Times New Roman" pitchFamily="18" charset="0"/>
              </a:rPr>
              <a:t> or any other PCI device of your choice. Click “</a:t>
            </a:r>
            <a:r>
              <a:rPr lang="en-US" sz="1100" dirty="0" smtClean="0">
                <a:latin typeface="Times" pitchFamily="18" charset="0"/>
                <a:cs typeface="Times New Roman" pitchFamily="18" charset="0"/>
              </a:rPr>
              <a:t>OK.”</a:t>
            </a:r>
            <a:endParaRPr lang="en-US" sz="1100" dirty="0">
              <a:latin typeface="Times" pitchFamily="18" charset="0"/>
              <a:cs typeface="Times New Roman" pitchFamily="18" charset="0"/>
            </a:endParaRPr>
          </a:p>
          <a:p>
            <a:pPr marL="239349" lvl="1" indent="-237698">
              <a:buFontTx/>
              <a:buAutoNum type="arabicPeriod"/>
              <a:tabLst>
                <a:tab pos="237698" algn="l"/>
              </a:tabLst>
            </a:pPr>
            <a:r>
              <a:rPr lang="en-US" sz="1100" dirty="0">
                <a:latin typeface="Times" pitchFamily="18" charset="0"/>
                <a:cs typeface="Times New Roman" pitchFamily="18" charset="0"/>
              </a:rPr>
              <a:t>The NI-</a:t>
            </a:r>
            <a:r>
              <a:rPr lang="en-US" sz="1100" dirty="0" err="1">
                <a:latin typeface="Times" pitchFamily="18" charset="0"/>
                <a:cs typeface="Times New Roman" pitchFamily="18" charset="0"/>
              </a:rPr>
              <a:t>DAQmx</a:t>
            </a:r>
            <a:r>
              <a:rPr lang="en-US" sz="1100" dirty="0">
                <a:latin typeface="Times" pitchFamily="18" charset="0"/>
                <a:cs typeface="Times New Roman" pitchFamily="18" charset="0"/>
              </a:rPr>
              <a:t> Devices folder </a:t>
            </a:r>
            <a:r>
              <a:rPr lang="en-US" sz="1100" dirty="0" smtClean="0">
                <a:latin typeface="Times" pitchFamily="18" charset="0"/>
                <a:cs typeface="Times New Roman" pitchFamily="18" charset="0"/>
              </a:rPr>
              <a:t>expands to show a new </a:t>
            </a:r>
            <a:r>
              <a:rPr lang="en-US" sz="1100" dirty="0">
                <a:latin typeface="Times" pitchFamily="18" charset="0"/>
                <a:cs typeface="Times New Roman" pitchFamily="18" charset="0"/>
              </a:rPr>
              <a:t>entry for PCI-6220: “</a:t>
            </a:r>
            <a:r>
              <a:rPr lang="en-US" sz="1100" dirty="0" smtClean="0">
                <a:latin typeface="Times" pitchFamily="18" charset="0"/>
                <a:cs typeface="Times New Roman" pitchFamily="18" charset="0"/>
              </a:rPr>
              <a:t>Dev1.” </a:t>
            </a:r>
            <a:r>
              <a:rPr lang="en-US" sz="1100" dirty="0">
                <a:latin typeface="Times" pitchFamily="18" charset="0"/>
                <a:cs typeface="Times New Roman" pitchFamily="18" charset="0"/>
              </a:rPr>
              <a:t>You have now created a simulated </a:t>
            </a:r>
            <a:r>
              <a:rPr lang="en-US" sz="1100" dirty="0" smtClean="0">
                <a:latin typeface="Times" pitchFamily="18" charset="0"/>
                <a:cs typeface="Times New Roman" pitchFamily="18" charset="0"/>
              </a:rPr>
              <a:t>device.</a:t>
            </a:r>
            <a:endParaRPr lang="en-US" sz="1100" dirty="0">
              <a:latin typeface="Times" pitchFamily="18" charset="0"/>
              <a:cs typeface="Times New Roman" pitchFamily="18" charset="0"/>
            </a:endParaRPr>
          </a:p>
          <a:p>
            <a:pPr marL="239349" lvl="1" indent="-237698">
              <a:buFontTx/>
              <a:buAutoNum type="arabicPeriod"/>
              <a:tabLst>
                <a:tab pos="237698" algn="l"/>
              </a:tabLst>
            </a:pPr>
            <a:r>
              <a:rPr lang="en-US" sz="1100" dirty="0">
                <a:latin typeface="Times" pitchFamily="18" charset="0"/>
                <a:cs typeface="Times New Roman" pitchFamily="18" charset="0"/>
              </a:rPr>
              <a:t>Perform a self-test on the device by right-clicking it in the configuration tree and choosing </a:t>
            </a:r>
            <a:r>
              <a:rPr lang="en-US" sz="1100" b="1" dirty="0">
                <a:latin typeface="Times" pitchFamily="18" charset="0"/>
                <a:cs typeface="Times New Roman" pitchFamily="18" charset="0"/>
              </a:rPr>
              <a:t>Self-Test</a:t>
            </a:r>
            <a:r>
              <a:rPr lang="en-US" sz="1100" dirty="0">
                <a:latin typeface="Times" pitchFamily="18" charset="0"/>
                <a:cs typeface="Times New Roman" pitchFamily="18" charset="0"/>
              </a:rPr>
              <a:t> or clicking “Self-Test” along the top of the window. </a:t>
            </a:r>
            <a:r>
              <a:rPr lang="en-US" sz="1100" dirty="0">
                <a:latin typeface="Times" pitchFamily="18" charset="0"/>
              </a:rPr>
              <a:t>This tests the system resources assigned to the device. The device should pass the test because it is already configured. </a:t>
            </a:r>
          </a:p>
          <a:p>
            <a:pPr marL="239349" lvl="1" indent="-237698">
              <a:buFontTx/>
              <a:buAutoNum type="arabicPeriod"/>
              <a:tabLst>
                <a:tab pos="237698" algn="l"/>
              </a:tabLst>
            </a:pPr>
            <a:r>
              <a:rPr lang="en-US" sz="1100" dirty="0">
                <a:latin typeface="Times" pitchFamily="18" charset="0"/>
              </a:rPr>
              <a:t>Check the </a:t>
            </a:r>
            <a:r>
              <a:rPr lang="en-US" sz="1100" dirty="0" err="1">
                <a:latin typeface="Times" pitchFamily="18" charset="0"/>
              </a:rPr>
              <a:t>pinout</a:t>
            </a:r>
            <a:r>
              <a:rPr lang="en-US" sz="1100" dirty="0">
                <a:latin typeface="Times" pitchFamily="18" charset="0"/>
              </a:rPr>
              <a:t> for your device. </a:t>
            </a:r>
            <a:r>
              <a:rPr lang="en-US" sz="1100" dirty="0">
                <a:latin typeface="Times" pitchFamily="18" charset="0"/>
                <a:cs typeface="Times New Roman" pitchFamily="18" charset="0"/>
              </a:rPr>
              <a:t>Right-click the device in the configuration tree and select </a:t>
            </a:r>
            <a:r>
              <a:rPr lang="en-US" sz="1100" b="1" dirty="0">
                <a:latin typeface="Times" pitchFamily="18" charset="0"/>
                <a:cs typeface="Times New Roman" pitchFamily="18" charset="0"/>
              </a:rPr>
              <a:t>Device </a:t>
            </a:r>
            <a:r>
              <a:rPr lang="en-US" sz="1100" b="1" dirty="0" err="1">
                <a:latin typeface="Times" pitchFamily="18" charset="0"/>
                <a:cs typeface="Times New Roman" pitchFamily="18" charset="0"/>
              </a:rPr>
              <a:t>Pinouts</a:t>
            </a:r>
            <a:r>
              <a:rPr lang="en-US" sz="1100" b="1" dirty="0">
                <a:latin typeface="Times" pitchFamily="18" charset="0"/>
                <a:cs typeface="Times New Roman" pitchFamily="18" charset="0"/>
              </a:rPr>
              <a:t> </a:t>
            </a:r>
            <a:r>
              <a:rPr lang="en-US" sz="1100" dirty="0">
                <a:latin typeface="Times" pitchFamily="18" charset="0"/>
                <a:cs typeface="Times New Roman" pitchFamily="18" charset="0"/>
              </a:rPr>
              <a:t>or click “Device </a:t>
            </a:r>
            <a:r>
              <a:rPr lang="en-US" sz="1100" dirty="0" err="1">
                <a:latin typeface="Times" pitchFamily="18" charset="0"/>
                <a:cs typeface="Times New Roman" pitchFamily="18" charset="0"/>
              </a:rPr>
              <a:t>Pinouts</a:t>
            </a:r>
            <a:r>
              <a:rPr lang="en-US" sz="1100" dirty="0">
                <a:latin typeface="Times" pitchFamily="18" charset="0"/>
                <a:cs typeface="Times New Roman" pitchFamily="18" charset="0"/>
              </a:rPr>
              <a:t>” along the top of the center window. </a:t>
            </a:r>
          </a:p>
          <a:p>
            <a:pPr marL="239349" lvl="1" indent="-237698">
              <a:buFontTx/>
              <a:buAutoNum type="arabicPeriod"/>
              <a:tabLst>
                <a:tab pos="237698" algn="l"/>
              </a:tabLst>
            </a:pPr>
            <a:r>
              <a:rPr lang="en-US" sz="1100" dirty="0">
                <a:latin typeface="Times" pitchFamily="18" charset="0"/>
                <a:cs typeface="Times New Roman" pitchFamily="18" charset="0"/>
              </a:rPr>
              <a:t>Open the test panels. Right-click the device in the configuration tree and select </a:t>
            </a:r>
            <a:r>
              <a:rPr lang="en-US" sz="1100" b="1" dirty="0">
                <a:latin typeface="Times" pitchFamily="18" charset="0"/>
                <a:cs typeface="Times New Roman" pitchFamily="18" charset="0"/>
              </a:rPr>
              <a:t>Test Panels…</a:t>
            </a:r>
            <a:r>
              <a:rPr lang="en-US" sz="1100" dirty="0">
                <a:latin typeface="Times" pitchFamily="18" charset="0"/>
                <a:cs typeface="Times New Roman" pitchFamily="18" charset="0"/>
              </a:rPr>
              <a:t> or click “Test Panels…” along the top of the center window. The test panels allow you to test the available functionality of your device, analog </a:t>
            </a:r>
            <a:r>
              <a:rPr lang="en-US" sz="1100" dirty="0" smtClean="0">
                <a:latin typeface="Times" pitchFamily="18" charset="0"/>
                <a:cs typeface="Times New Roman" pitchFamily="18" charset="0"/>
              </a:rPr>
              <a:t>input, </a:t>
            </a:r>
            <a:r>
              <a:rPr lang="en-US" sz="1100" dirty="0">
                <a:latin typeface="Times" pitchFamily="18" charset="0"/>
                <a:cs typeface="Times New Roman" pitchFamily="18" charset="0"/>
              </a:rPr>
              <a:t>digital input/output, and counter input/output without doing any programming. </a:t>
            </a:r>
          </a:p>
          <a:p>
            <a:pPr marL="239349" lvl="1" indent="-237698">
              <a:buFontTx/>
              <a:buAutoNum type="arabicPeriod"/>
              <a:tabLst>
                <a:tab pos="237698" algn="l"/>
              </a:tabLst>
            </a:pPr>
            <a:r>
              <a:rPr lang="en-US" sz="1100" dirty="0">
                <a:latin typeface="Times" pitchFamily="18" charset="0"/>
                <a:cs typeface="Times New Roman" pitchFamily="18" charset="0"/>
              </a:rPr>
              <a:t>On the </a:t>
            </a:r>
            <a:r>
              <a:rPr lang="en-US" sz="1100" b="1" dirty="0">
                <a:latin typeface="Times" pitchFamily="18" charset="0"/>
                <a:cs typeface="Times New Roman" pitchFamily="18" charset="0"/>
              </a:rPr>
              <a:t>Analog Input</a:t>
            </a:r>
            <a:r>
              <a:rPr lang="en-US" sz="1100" dirty="0">
                <a:latin typeface="Times" pitchFamily="18" charset="0"/>
                <a:cs typeface="Times New Roman" pitchFamily="18" charset="0"/>
              </a:rPr>
              <a:t> tab of the test panels, change </a:t>
            </a:r>
            <a:r>
              <a:rPr lang="en-US" sz="1100" b="1" dirty="0">
                <a:latin typeface="Times" pitchFamily="18" charset="0"/>
                <a:cs typeface="Times New Roman" pitchFamily="18" charset="0"/>
              </a:rPr>
              <a:t>Mode</a:t>
            </a:r>
            <a:r>
              <a:rPr lang="en-US" sz="1100" dirty="0">
                <a:latin typeface="Times" pitchFamily="18" charset="0"/>
                <a:cs typeface="Times New Roman" pitchFamily="18" charset="0"/>
              </a:rPr>
              <a:t> to “</a:t>
            </a:r>
            <a:r>
              <a:rPr lang="en-US" sz="1100" dirty="0" smtClean="0">
                <a:latin typeface="Times" pitchFamily="18" charset="0"/>
                <a:cs typeface="Times New Roman" pitchFamily="18" charset="0"/>
              </a:rPr>
              <a:t>Continuous.” </a:t>
            </a:r>
            <a:r>
              <a:rPr lang="en-US" sz="1100" dirty="0">
                <a:latin typeface="Times" pitchFamily="18" charset="0"/>
                <a:cs typeface="Times New Roman" pitchFamily="18" charset="0"/>
              </a:rPr>
              <a:t>Click “Start” and observe the signal that is plotted. Click “Stop” when you are done. </a:t>
            </a:r>
          </a:p>
        </p:txBody>
      </p:sp>
      <p:grpSp>
        <p:nvGrpSpPr>
          <p:cNvPr id="2" name="Group 3"/>
          <p:cNvGrpSpPr>
            <a:grpSpLocks/>
          </p:cNvGrpSpPr>
          <p:nvPr/>
        </p:nvGrpSpPr>
        <p:grpSpPr bwMode="auto">
          <a:xfrm>
            <a:off x="467987" y="384706"/>
            <a:ext cx="4072482" cy="5977600"/>
            <a:chOff x="199" y="73"/>
            <a:chExt cx="2565" cy="3766"/>
          </a:xfrm>
        </p:grpSpPr>
        <p:sp>
          <p:nvSpPr>
            <p:cNvPr id="787460" name="Line 4"/>
            <p:cNvSpPr>
              <a:spLocks noChangeShapeType="1"/>
            </p:cNvSpPr>
            <p:nvPr/>
          </p:nvSpPr>
          <p:spPr bwMode="auto">
            <a:xfrm flipH="1">
              <a:off x="272" y="145"/>
              <a:ext cx="2492" cy="0"/>
            </a:xfrm>
            <a:prstGeom prst="line">
              <a:avLst/>
            </a:prstGeom>
            <a:noFill/>
            <a:ln w="38100">
              <a:solidFill>
                <a:schemeClr val="tx1"/>
              </a:solidFill>
              <a:round/>
              <a:headEnd/>
              <a:tailEnd/>
            </a:ln>
            <a:effectLst/>
          </p:spPr>
          <p:txBody>
            <a:bodyPr/>
            <a:lstStyle/>
            <a:p>
              <a:endParaRPr lang="en-US"/>
            </a:p>
          </p:txBody>
        </p:sp>
        <p:sp>
          <p:nvSpPr>
            <p:cNvPr id="787461" name="Line 5"/>
            <p:cNvSpPr>
              <a:spLocks noChangeShapeType="1"/>
            </p:cNvSpPr>
            <p:nvPr/>
          </p:nvSpPr>
          <p:spPr bwMode="auto">
            <a:xfrm>
              <a:off x="272" y="145"/>
              <a:ext cx="40" cy="3694"/>
            </a:xfrm>
            <a:prstGeom prst="line">
              <a:avLst/>
            </a:prstGeom>
            <a:noFill/>
            <a:ln w="38100">
              <a:solidFill>
                <a:schemeClr val="tx1"/>
              </a:solidFill>
              <a:round/>
              <a:headEnd/>
              <a:tailEnd/>
            </a:ln>
            <a:effectLst/>
          </p:spPr>
          <p:txBody>
            <a:bodyPr/>
            <a:lstStyle/>
            <a:p>
              <a:endParaRPr lang="en-US"/>
            </a:p>
          </p:txBody>
        </p:sp>
        <p:sp>
          <p:nvSpPr>
            <p:cNvPr id="787462" name="Rectangle 6"/>
            <p:cNvSpPr>
              <a:spLocks noChangeArrowheads="1"/>
            </p:cNvSpPr>
            <p:nvPr/>
          </p:nvSpPr>
          <p:spPr bwMode="auto">
            <a:xfrm>
              <a:off x="199" y="73"/>
              <a:ext cx="315" cy="314"/>
            </a:xfrm>
            <a:prstGeom prst="rect">
              <a:avLst/>
            </a:prstGeom>
            <a:solidFill>
              <a:schemeClr val="bg1"/>
            </a:solidFill>
            <a:ln w="38100" algn="ctr">
              <a:solidFill>
                <a:schemeClr val="tx1"/>
              </a:solidFill>
              <a:miter lim="800000"/>
              <a:headEnd/>
              <a:tailEnd/>
            </a:ln>
            <a:effectLst/>
          </p:spPr>
          <p:txBody>
            <a:bodyPr wrap="none" anchor="ctr"/>
            <a:lstStyle/>
            <a:p>
              <a:endParaRPr lang="en-US"/>
            </a:p>
          </p:txBody>
        </p:sp>
        <p:pic>
          <p:nvPicPr>
            <p:cNvPr id="787463" name="Picture 7"/>
            <p:cNvPicPr>
              <a:picLocks noChangeAspect="1" noChangeArrowheads="1"/>
            </p:cNvPicPr>
            <p:nvPr/>
          </p:nvPicPr>
          <p:blipFill>
            <a:blip r:embed="rId3"/>
            <a:srcRect/>
            <a:stretch>
              <a:fillRect/>
            </a:stretch>
          </p:blipFill>
          <p:spPr bwMode="auto">
            <a:xfrm>
              <a:off x="217" y="103"/>
              <a:ext cx="285" cy="266"/>
            </a:xfrm>
            <a:prstGeom prst="rect">
              <a:avLst/>
            </a:prstGeom>
            <a:noFill/>
            <a:ln w="12700" algn="ctr">
              <a:noFill/>
              <a:miter lim="800000"/>
              <a:headEnd/>
              <a:tailEnd/>
            </a:ln>
            <a:effectLst/>
          </p:spPr>
        </p:pic>
      </p:grpSp>
      <p:sp>
        <p:nvSpPr>
          <p:cNvPr id="787464" name="Text Box 8"/>
          <p:cNvSpPr txBox="1">
            <a:spLocks noChangeArrowheads="1"/>
          </p:cNvSpPr>
          <p:nvPr/>
        </p:nvSpPr>
        <p:spPr bwMode="auto">
          <a:xfrm>
            <a:off x="0" y="9186902"/>
            <a:ext cx="7315200" cy="261403"/>
          </a:xfrm>
          <a:prstGeom prst="rect">
            <a:avLst/>
          </a:prstGeom>
          <a:noFill/>
          <a:ln w="9525">
            <a:noFill/>
            <a:miter lim="800000"/>
            <a:headEnd/>
            <a:tailEnd/>
          </a:ln>
          <a:effectLst/>
        </p:spPr>
        <p:txBody>
          <a:bodyPr lIns="106803" tIns="53400" rIns="106803" bIns="53400" anchor="b">
            <a:spAutoFit/>
          </a:bodyPr>
          <a:lstStyle/>
          <a:p>
            <a:pPr algn="l" defTabSz="812136">
              <a:spcBef>
                <a:spcPct val="50000"/>
              </a:spcBef>
              <a:tabLst>
                <a:tab pos="239349" algn="l"/>
                <a:tab pos="3544016" algn="ctr"/>
                <a:tab pos="6804113" algn="r"/>
              </a:tabLst>
            </a:pPr>
            <a:r>
              <a:rPr lang="en-US" sz="1000" b="0" dirty="0">
                <a:latin typeface="Times New Roman" pitchFamily="18" charset="0"/>
              </a:rPr>
              <a:t>	 </a:t>
            </a:r>
            <a:r>
              <a:rPr lang="en-US" sz="800" b="0" i="1" dirty="0"/>
              <a:t>Introduction to LabVIEW Hands-On 	14	ni.com</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5"/>
          </p:nvPr>
        </p:nvSpPr>
        <p:spPr>
          <a:xfrm>
            <a:off x="4143223" y="9118883"/>
            <a:ext cx="3170353" cy="480705"/>
          </a:xfrm>
          <a:prstGeom prst="rect">
            <a:avLst/>
          </a:prstGeom>
          <a:ln/>
        </p:spPr>
        <p:txBody>
          <a:bodyPr lIns="93187" tIns="46593" rIns="93187" bIns="46593"/>
          <a:lstStyle/>
          <a:p>
            <a:fld id="{B72EEAC3-8A44-4D09-A92F-E769E3766818}" type="slidenum">
              <a:rPr lang="zh-CN" altLang="en-US"/>
              <a:pPr/>
              <a:t>11</a:t>
            </a:fld>
            <a:endParaRPr lang="en-US" altLang="zh-CN"/>
          </a:p>
        </p:txBody>
      </p:sp>
      <p:sp>
        <p:nvSpPr>
          <p:cNvPr id="1106946" name="Rectangle 2"/>
          <p:cNvSpPr>
            <a:spLocks noGrp="1" noRot="1" noChangeAspect="1" noChangeArrowheads="1" noTextEdit="1"/>
          </p:cNvSpPr>
          <p:nvPr>
            <p:ph type="sldImg"/>
          </p:nvPr>
        </p:nvSpPr>
        <p:spPr>
          <a:xfrm>
            <a:off x="1245494" y="729331"/>
            <a:ext cx="4825873" cy="3579301"/>
          </a:xfrm>
        </p:spPr>
      </p:sp>
      <p:sp>
        <p:nvSpPr>
          <p:cNvPr id="1106947" name="Rectangle 3"/>
          <p:cNvSpPr>
            <a:spLocks noGrp="1" noChangeArrowheads="1"/>
          </p:cNvSpPr>
          <p:nvPr>
            <p:ph type="body" idx="1"/>
          </p:nvPr>
        </p:nvSpPr>
        <p:spPr>
          <a:xfrm>
            <a:off x="976468" y="4556668"/>
            <a:ext cx="5362266" cy="4323415"/>
          </a:xfrm>
        </p:spPr>
        <p:txBody>
          <a:bodyPr lIns="92807" tIns="46404" rIns="92807" bIns="46404"/>
          <a:lstStyle/>
          <a:p>
            <a:r>
              <a:rPr lang="en-US" altLang="zh-CN" dirty="0" smtClean="0"/>
              <a:t>MAX</a:t>
            </a:r>
            <a:r>
              <a:rPr lang="zh-CN" altLang="en-US" dirty="0"/>
              <a:t>中创建一个</a:t>
            </a:r>
            <a:r>
              <a:rPr lang="en-US" altLang="zh-CN" dirty="0"/>
              <a:t>Task</a:t>
            </a:r>
            <a:r>
              <a:rPr lang="zh-CN" altLang="en-US" dirty="0"/>
              <a:t>或</a:t>
            </a:r>
            <a:r>
              <a:rPr lang="en-US" altLang="zh-CN" dirty="0"/>
              <a:t>global channel</a:t>
            </a:r>
            <a:r>
              <a:rPr lang="zh-CN" altLang="en-US" dirty="0"/>
              <a:t>，并将其自动转为</a:t>
            </a:r>
            <a:r>
              <a:rPr lang="en-US" altLang="zh-CN" dirty="0" err="1"/>
              <a:t>labview</a:t>
            </a:r>
            <a:r>
              <a:rPr lang="zh-CN" altLang="en-US" dirty="0"/>
              <a:t>代码（</a:t>
            </a:r>
            <a:r>
              <a:rPr lang="en-US" altLang="zh-CN" dirty="0"/>
              <a:t>example</a:t>
            </a:r>
            <a:r>
              <a:rPr lang="zh-CN" altLang="en-US" dirty="0"/>
              <a:t>，</a:t>
            </a:r>
            <a:r>
              <a:rPr lang="en-US" altLang="zh-CN" dirty="0"/>
              <a:t>configuration</a:t>
            </a:r>
            <a:r>
              <a:rPr lang="zh-CN" altLang="en-US" dirty="0"/>
              <a:t>共三种），同时演示一下</a:t>
            </a:r>
            <a:r>
              <a:rPr lang="en-US" altLang="zh-CN" dirty="0" err="1"/>
              <a:t>labview</a:t>
            </a:r>
            <a:r>
              <a:rPr lang="zh-CN" altLang="en-US" dirty="0"/>
              <a:t>中有关</a:t>
            </a:r>
            <a:r>
              <a:rPr lang="en-US" altLang="zh-CN" dirty="0"/>
              <a:t>DAQ</a:t>
            </a:r>
            <a:r>
              <a:rPr lang="zh-CN" altLang="en-US" dirty="0"/>
              <a:t>的这部分</a:t>
            </a:r>
            <a:r>
              <a:rPr lang="en-US" altLang="zh-CN" dirty="0"/>
              <a:t>VI</a:t>
            </a:r>
            <a:r>
              <a:rPr lang="zh-CN" altLang="en-US" dirty="0"/>
              <a:t>（所在的</a:t>
            </a:r>
            <a:r>
              <a:rPr lang="en-US" altLang="zh-CN" dirty="0"/>
              <a:t>palette,</a:t>
            </a:r>
            <a:r>
              <a:rPr lang="zh-CN" altLang="en-US" dirty="0"/>
              <a:t>大致的功能等等</a:t>
            </a:r>
            <a:r>
              <a:rPr lang="zh-CN" altLang="en-US" dirty="0" smtClean="0"/>
              <a:t>）</a:t>
            </a:r>
            <a:endParaRPr lang="en-US" altLang="zh-CN" dirty="0" smtClean="0"/>
          </a:p>
          <a:p>
            <a:endParaRPr lang="en-US" altLang="zh-CN" dirty="0" smtClean="0"/>
          </a:p>
          <a:p>
            <a:r>
              <a:rPr lang="en-US" altLang="zh-CN" dirty="0" smtClean="0"/>
              <a:t>Demo 1 : MAX</a:t>
            </a:r>
            <a:endParaRPr lang="en-US" altLang="zh-CN"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602" name="Rectangle 2"/>
          <p:cNvSpPr>
            <a:spLocks noGrp="1" noChangeArrowheads="1"/>
          </p:cNvSpPr>
          <p:nvPr>
            <p:ph type="body" idx="1"/>
          </p:nvPr>
        </p:nvSpPr>
        <p:spPr>
          <a:xfrm>
            <a:off x="1066800" y="609600"/>
            <a:ext cx="5385168" cy="8343509"/>
          </a:xfrm>
        </p:spPr>
        <p:txBody>
          <a:bodyPr/>
          <a:lstStyle/>
          <a:p>
            <a:pPr marL="237698" indent="-237698">
              <a:tabLst>
                <a:tab pos="237698" algn="l"/>
                <a:tab pos="475397" algn="l"/>
              </a:tabLst>
            </a:pPr>
            <a:r>
              <a:rPr lang="en-US" sz="1100" b="1" dirty="0">
                <a:latin typeface="Times" pitchFamily="18" charset="0"/>
              </a:rPr>
              <a:t>Exercise </a:t>
            </a:r>
            <a:r>
              <a:rPr lang="en-US" sz="1100" b="1" dirty="0" smtClean="0">
                <a:latin typeface="Times" pitchFamily="18" charset="0"/>
              </a:rPr>
              <a:t>1.2 </a:t>
            </a:r>
            <a:r>
              <a:rPr lang="en-US" sz="1100" b="1" dirty="0">
                <a:latin typeface="Times" pitchFamily="18" charset="0"/>
              </a:rPr>
              <a:t>– Acquiring a Signal with DAQ (Track A)</a:t>
            </a:r>
          </a:p>
          <a:p>
            <a:pPr marL="237698" indent="-237698">
              <a:tabLst>
                <a:tab pos="237698" algn="l"/>
                <a:tab pos="475397" algn="l"/>
              </a:tabLst>
            </a:pPr>
            <a:endParaRPr lang="en-US" sz="1100" b="1" dirty="0">
              <a:latin typeface="Times" pitchFamily="18" charset="0"/>
            </a:endParaRPr>
          </a:p>
          <a:p>
            <a:pPr marL="237698" indent="-237698">
              <a:spcBef>
                <a:spcPct val="0"/>
              </a:spcBef>
              <a:tabLst>
                <a:tab pos="237698" algn="l"/>
                <a:tab pos="475397" algn="l"/>
              </a:tabLst>
            </a:pPr>
            <a:r>
              <a:rPr lang="en-US" sz="1100" dirty="0" smtClean="0">
                <a:latin typeface="Times" pitchFamily="18" charset="0"/>
              </a:rPr>
              <a:t>Complete </a:t>
            </a:r>
            <a:r>
              <a:rPr lang="en-US" sz="1100" dirty="0">
                <a:latin typeface="Times" pitchFamily="18" charset="0"/>
              </a:rPr>
              <a:t>the following steps to create a VI that acquires data continuously from your </a:t>
            </a:r>
          </a:p>
          <a:p>
            <a:pPr marL="237698" indent="-237698">
              <a:spcBef>
                <a:spcPct val="0"/>
              </a:spcBef>
              <a:tabLst>
                <a:tab pos="237698" algn="l"/>
                <a:tab pos="475397" algn="l"/>
              </a:tabLst>
            </a:pPr>
            <a:r>
              <a:rPr lang="en-US" sz="1100" dirty="0">
                <a:latin typeface="Times" pitchFamily="18" charset="0"/>
              </a:rPr>
              <a:t>DAQ device. </a:t>
            </a:r>
          </a:p>
          <a:p>
            <a:pPr marL="239349" lvl="1" indent="-237698">
              <a:buFontTx/>
              <a:buAutoNum type="arabicPeriod"/>
              <a:tabLst>
                <a:tab pos="237698" algn="l"/>
                <a:tab pos="475397" algn="l"/>
              </a:tabLst>
            </a:pPr>
            <a:r>
              <a:rPr lang="en-US" sz="1100" dirty="0">
                <a:latin typeface="Times" pitchFamily="18" charset="0"/>
              </a:rPr>
              <a:t>Launch </a:t>
            </a:r>
            <a:r>
              <a:rPr lang="en-US" sz="1100" dirty="0" err="1">
                <a:latin typeface="Times" pitchFamily="18" charset="0"/>
              </a:rPr>
              <a:t>LabVIEW</a:t>
            </a:r>
            <a:r>
              <a:rPr lang="en-US" sz="1100" dirty="0">
                <a:latin typeface="Times" pitchFamily="18" charset="0"/>
              </a:rPr>
              <a:t>.</a:t>
            </a:r>
          </a:p>
          <a:p>
            <a:pPr marL="237698" indent="-237698">
              <a:tabLst>
                <a:tab pos="237698" algn="l"/>
                <a:tab pos="475397" algn="l"/>
              </a:tabLst>
            </a:pPr>
            <a:r>
              <a:rPr lang="en-US" sz="1100" dirty="0">
                <a:latin typeface="Times" pitchFamily="18" charset="0"/>
              </a:rPr>
              <a:t>2. 	In the </a:t>
            </a:r>
            <a:r>
              <a:rPr lang="en-US" sz="1100" b="1" dirty="0">
                <a:latin typeface="Times" pitchFamily="18" charset="0"/>
              </a:rPr>
              <a:t>Getting Started</a:t>
            </a:r>
            <a:r>
              <a:rPr lang="en-US" sz="1100" dirty="0">
                <a:latin typeface="Times" pitchFamily="18" charset="0"/>
              </a:rPr>
              <a:t> window, click the </a:t>
            </a:r>
            <a:r>
              <a:rPr lang="en-US" sz="1100" b="1" dirty="0" err="1" smtClean="0">
                <a:latin typeface="Times" pitchFamily="18" charset="0"/>
              </a:rPr>
              <a:t>File»New</a:t>
            </a:r>
            <a:r>
              <a:rPr lang="en-US" sz="1100" dirty="0" smtClean="0">
                <a:latin typeface="Times" pitchFamily="18" charset="0"/>
              </a:rPr>
              <a:t> or        </a:t>
            </a:r>
            <a:r>
              <a:rPr lang="en-US" sz="1100" b="1" dirty="0" smtClean="0">
                <a:latin typeface="Times" pitchFamily="18" charset="0"/>
              </a:rPr>
              <a:t>More … </a:t>
            </a:r>
            <a:r>
              <a:rPr lang="en-US" sz="1100" dirty="0" smtClean="0">
                <a:latin typeface="Times" pitchFamily="18" charset="0"/>
              </a:rPr>
              <a:t>link </a:t>
            </a:r>
            <a:r>
              <a:rPr lang="en-US" sz="1100" dirty="0">
                <a:latin typeface="Times" pitchFamily="18" charset="0"/>
              </a:rPr>
              <a:t>to display the </a:t>
            </a:r>
            <a:r>
              <a:rPr lang="en-US" sz="1100" b="1" dirty="0">
                <a:latin typeface="Times" pitchFamily="18" charset="0"/>
              </a:rPr>
              <a:t>New</a:t>
            </a:r>
            <a:r>
              <a:rPr lang="en-US" sz="1100" dirty="0">
                <a:latin typeface="Times" pitchFamily="18" charset="0"/>
              </a:rPr>
              <a:t> dialog box. </a:t>
            </a:r>
          </a:p>
          <a:p>
            <a:pPr marL="237698" indent="-237698">
              <a:tabLst>
                <a:tab pos="237698" algn="l"/>
                <a:tab pos="475397" algn="l"/>
              </a:tabLst>
            </a:pPr>
            <a:r>
              <a:rPr lang="en-US" sz="1100" dirty="0">
                <a:latin typeface="Times" pitchFamily="18" charset="0"/>
              </a:rPr>
              <a:t>3. 	Open a data acquisition template. From the Create New list, select </a:t>
            </a:r>
            <a:r>
              <a:rPr lang="en-US" sz="1100" b="1" dirty="0" err="1">
                <a:latin typeface="Times" pitchFamily="18" charset="0"/>
              </a:rPr>
              <a:t>VI</a:t>
            </a:r>
            <a:r>
              <a:rPr lang="en-US" sz="1100" dirty="0" err="1">
                <a:latin typeface="Times" pitchFamily="18" charset="0"/>
              </a:rPr>
              <a:t>»</a:t>
            </a:r>
            <a:r>
              <a:rPr lang="en-US" sz="1100" b="1" dirty="0" err="1">
                <a:latin typeface="Times" pitchFamily="18" charset="0"/>
              </a:rPr>
              <a:t>From</a:t>
            </a:r>
            <a:r>
              <a:rPr lang="en-US" sz="1100" b="1" dirty="0">
                <a:latin typeface="Times" pitchFamily="18" charset="0"/>
              </a:rPr>
              <a:t> </a:t>
            </a:r>
            <a:r>
              <a:rPr lang="en-US" sz="1100" b="1" dirty="0" err="1">
                <a:latin typeface="Times" pitchFamily="18" charset="0"/>
              </a:rPr>
              <a:t>Templat</a:t>
            </a:r>
            <a:r>
              <a:rPr lang="en-US" sz="1100" dirty="0" err="1">
                <a:latin typeface="Times" pitchFamily="18" charset="0"/>
              </a:rPr>
              <a:t>e</a:t>
            </a:r>
            <a:r>
              <a:rPr lang="en-US" sz="1100" b="1" dirty="0" err="1">
                <a:latin typeface="Times" pitchFamily="18" charset="0"/>
              </a:rPr>
              <a:t>»DAQ»Data</a:t>
            </a:r>
            <a:r>
              <a:rPr lang="en-US" sz="1100" b="1" dirty="0">
                <a:latin typeface="Times" pitchFamily="18" charset="0"/>
              </a:rPr>
              <a:t> Acquisition with NI-DAQmx.vi</a:t>
            </a:r>
            <a:r>
              <a:rPr lang="en-US" sz="1100" dirty="0">
                <a:latin typeface="Times" pitchFamily="18" charset="0"/>
              </a:rPr>
              <a:t> and click “</a:t>
            </a:r>
            <a:r>
              <a:rPr lang="en-US" sz="1100" dirty="0" smtClean="0">
                <a:latin typeface="Times" pitchFamily="18" charset="0"/>
              </a:rPr>
              <a:t>OK.” </a:t>
            </a:r>
            <a:endParaRPr lang="en-US" sz="1100" dirty="0">
              <a:latin typeface="Times" pitchFamily="18" charset="0"/>
            </a:endParaRPr>
          </a:p>
          <a:p>
            <a:pPr marL="237698" indent="-237698">
              <a:tabLst>
                <a:tab pos="237698" algn="l"/>
                <a:tab pos="475397" algn="l"/>
              </a:tabLst>
            </a:pPr>
            <a:r>
              <a:rPr lang="en-US" sz="1100" dirty="0">
                <a:latin typeface="Times" pitchFamily="18" charset="0"/>
              </a:rPr>
              <a:t>4. 	Display the block diagram by clicking it or by selecting </a:t>
            </a:r>
            <a:r>
              <a:rPr lang="en-US" sz="1100" b="1" dirty="0" err="1">
                <a:latin typeface="Times" pitchFamily="18" charset="0"/>
              </a:rPr>
              <a:t>Window»</a:t>
            </a:r>
            <a:r>
              <a:rPr lang="en-US" sz="1100" b="1" dirty="0" err="1">
                <a:latin typeface="Times" pitchFamily="18" charset="0"/>
                <a:cs typeface="Times New Roman" pitchFamily="18" charset="0"/>
              </a:rPr>
              <a:t>Show</a:t>
            </a:r>
            <a:r>
              <a:rPr lang="en-US" sz="1100" b="1" dirty="0">
                <a:latin typeface="Times" pitchFamily="18" charset="0"/>
                <a:cs typeface="Times New Roman" pitchFamily="18" charset="0"/>
              </a:rPr>
              <a:t> Block Diagram</a:t>
            </a:r>
            <a:r>
              <a:rPr lang="en-US" sz="1100" dirty="0">
                <a:latin typeface="Times" pitchFamily="18" charset="0"/>
                <a:cs typeface="Times New Roman" pitchFamily="18" charset="0"/>
              </a:rPr>
              <a:t>. Read the instructions written there about how to complete the program. </a:t>
            </a:r>
            <a:endParaRPr lang="en-US" sz="1100" dirty="0">
              <a:latin typeface="Times" pitchFamily="18" charset="0"/>
            </a:endParaRPr>
          </a:p>
          <a:p>
            <a:pPr marL="237698" indent="-237698">
              <a:tabLst>
                <a:tab pos="237698" algn="l"/>
                <a:tab pos="475397" algn="l"/>
              </a:tabLst>
            </a:pPr>
            <a:r>
              <a:rPr lang="en-US" sz="1100" dirty="0">
                <a:latin typeface="Times" pitchFamily="18" charset="0"/>
              </a:rPr>
              <a:t>5. 	Double-click the DAQ Assistant to launch the configuration wizard. </a:t>
            </a:r>
          </a:p>
          <a:p>
            <a:pPr marL="239349" lvl="1" indent="-237698">
              <a:buFontTx/>
              <a:buAutoNum type="arabicPeriod" startAt="6"/>
              <a:tabLst>
                <a:tab pos="237698" algn="l"/>
                <a:tab pos="475397" algn="l"/>
              </a:tabLst>
            </a:pPr>
            <a:r>
              <a:rPr lang="en-US" sz="1100" dirty="0">
                <a:latin typeface="Times" pitchFamily="18" charset="0"/>
              </a:rPr>
              <a:t>Configure an analog input operation. </a:t>
            </a:r>
          </a:p>
          <a:p>
            <a:pPr marL="237698" indent="-237698">
              <a:tabLst>
                <a:tab pos="237698" algn="l"/>
                <a:tab pos="475397" algn="l"/>
              </a:tabLst>
            </a:pPr>
            <a:r>
              <a:rPr lang="en-US" sz="1100" dirty="0">
                <a:latin typeface="Times" pitchFamily="18" charset="0"/>
              </a:rPr>
              <a:t>	</a:t>
            </a:r>
            <a:r>
              <a:rPr lang="en-US" sz="1100" dirty="0" smtClean="0">
                <a:latin typeface="Times" pitchFamily="18" charset="0"/>
              </a:rPr>
              <a:t>a. 	Choose </a:t>
            </a:r>
            <a:r>
              <a:rPr lang="en-US" sz="1100" b="1" dirty="0" smtClean="0">
                <a:latin typeface="Times" pitchFamily="18" charset="0"/>
              </a:rPr>
              <a:t>Acquire </a:t>
            </a:r>
            <a:r>
              <a:rPr lang="en-US" sz="1100" b="1" dirty="0" err="1" smtClean="0">
                <a:latin typeface="Times" pitchFamily="18" charset="0"/>
              </a:rPr>
              <a:t>Signals»Analog</a:t>
            </a:r>
            <a:r>
              <a:rPr lang="en-US" sz="1100" b="1" dirty="0" smtClean="0">
                <a:latin typeface="Times" pitchFamily="18" charset="0"/>
              </a:rPr>
              <a:t> </a:t>
            </a:r>
            <a:r>
              <a:rPr lang="en-US" sz="1100" b="1" dirty="0" err="1">
                <a:latin typeface="Times" pitchFamily="18" charset="0"/>
              </a:rPr>
              <a:t>Input»</a:t>
            </a:r>
            <a:r>
              <a:rPr lang="en-US" sz="1100" b="1" dirty="0" err="1">
                <a:latin typeface="Times" pitchFamily="18" charset="0"/>
                <a:cs typeface="Times New Roman" pitchFamily="18" charset="0"/>
              </a:rPr>
              <a:t>Voltage</a:t>
            </a:r>
            <a:r>
              <a:rPr lang="en-US" sz="1100" dirty="0">
                <a:latin typeface="Times" pitchFamily="18" charset="0"/>
                <a:cs typeface="Times New Roman" pitchFamily="18" charset="0"/>
              </a:rPr>
              <a:t>. </a:t>
            </a:r>
          </a:p>
          <a:p>
            <a:pPr marL="237698" indent="-237698">
              <a:tabLst>
                <a:tab pos="237698" algn="l"/>
                <a:tab pos="475397" algn="l"/>
              </a:tabLst>
            </a:pPr>
            <a:r>
              <a:rPr lang="en-US" sz="1100" dirty="0">
                <a:latin typeface="Times" pitchFamily="18" charset="0"/>
                <a:cs typeface="Times New Roman" pitchFamily="18" charset="0"/>
              </a:rPr>
              <a:t>	</a:t>
            </a:r>
            <a:r>
              <a:rPr lang="en-US" sz="1100" dirty="0" smtClean="0">
                <a:latin typeface="Times" pitchFamily="18" charset="0"/>
                <a:cs typeface="Times New Roman" pitchFamily="18" charset="0"/>
              </a:rPr>
              <a:t>b. 	Choose </a:t>
            </a:r>
            <a:r>
              <a:rPr lang="en-US" sz="1100" b="1" dirty="0">
                <a:latin typeface="Times" pitchFamily="18" charset="0"/>
                <a:cs typeface="Times New Roman" pitchFamily="18" charset="0"/>
              </a:rPr>
              <a:t>Dev1 (USB-6009)»ai0</a:t>
            </a:r>
            <a:r>
              <a:rPr lang="en-US" sz="1100" dirty="0">
                <a:latin typeface="Times" pitchFamily="18" charset="0"/>
                <a:cs typeface="Times New Roman" pitchFamily="18" charset="0"/>
              </a:rPr>
              <a:t> to acquire data on analog input channel 0 </a:t>
            </a:r>
            <a:r>
              <a:rPr lang="en-US" sz="1100" dirty="0" smtClean="0">
                <a:latin typeface="Times" pitchFamily="18" charset="0"/>
                <a:cs typeface="Times New Roman" pitchFamily="18" charset="0"/>
              </a:rPr>
              <a:t>	and </a:t>
            </a:r>
            <a:r>
              <a:rPr lang="en-US" sz="1100" dirty="0">
                <a:latin typeface="Times" pitchFamily="18" charset="0"/>
                <a:cs typeface="Times New Roman" pitchFamily="18" charset="0"/>
              </a:rPr>
              <a:t>	click </a:t>
            </a:r>
            <a:r>
              <a:rPr lang="en-US" sz="1100" dirty="0" smtClean="0">
                <a:latin typeface="Times" pitchFamily="18" charset="0"/>
                <a:cs typeface="Times New Roman" pitchFamily="18" charset="0"/>
              </a:rPr>
              <a:t>“Finish</a:t>
            </a:r>
            <a:r>
              <a:rPr lang="en-US" sz="1100" dirty="0">
                <a:latin typeface="Times" pitchFamily="18" charset="0"/>
                <a:cs typeface="Times New Roman" pitchFamily="18" charset="0"/>
              </a:rPr>
              <a:t>.” </a:t>
            </a:r>
          </a:p>
          <a:p>
            <a:pPr marL="237698" indent="-237698">
              <a:tabLst>
                <a:tab pos="237698" algn="l"/>
                <a:tab pos="475397" algn="l"/>
              </a:tabLst>
            </a:pPr>
            <a:r>
              <a:rPr lang="en-US" sz="1100" dirty="0">
                <a:latin typeface="Times" pitchFamily="18" charset="0"/>
                <a:cs typeface="Times New Roman" pitchFamily="18" charset="0"/>
              </a:rPr>
              <a:t>	</a:t>
            </a:r>
            <a:r>
              <a:rPr lang="en-US" sz="1100" dirty="0" smtClean="0">
                <a:latin typeface="Times" pitchFamily="18" charset="0"/>
                <a:cs typeface="Times New Roman" pitchFamily="18" charset="0"/>
              </a:rPr>
              <a:t>c. 	In </a:t>
            </a:r>
            <a:r>
              <a:rPr lang="en-US" sz="1100" dirty="0">
                <a:latin typeface="Times" pitchFamily="18" charset="0"/>
                <a:cs typeface="Times New Roman" pitchFamily="18" charset="0"/>
              </a:rPr>
              <a:t>the next </a:t>
            </a:r>
            <a:r>
              <a:rPr lang="en-US" sz="1100" dirty="0" smtClean="0">
                <a:latin typeface="Times" pitchFamily="18" charset="0"/>
                <a:cs typeface="Times New Roman" pitchFamily="18" charset="0"/>
              </a:rPr>
              <a:t>window, </a:t>
            </a:r>
            <a:r>
              <a:rPr lang="en-US" sz="1100" dirty="0">
                <a:latin typeface="Times" pitchFamily="18" charset="0"/>
                <a:cs typeface="Times New Roman" pitchFamily="18" charset="0"/>
              </a:rPr>
              <a:t>define </a:t>
            </a:r>
            <a:r>
              <a:rPr lang="en-US" sz="1100" dirty="0" smtClean="0">
                <a:latin typeface="Times" pitchFamily="18" charset="0"/>
                <a:cs typeface="Times New Roman" pitchFamily="18" charset="0"/>
              </a:rPr>
              <a:t>the parameters </a:t>
            </a:r>
            <a:r>
              <a:rPr lang="en-US" sz="1100" dirty="0">
                <a:latin typeface="Times" pitchFamily="18" charset="0"/>
                <a:cs typeface="Times New Roman" pitchFamily="18" charset="0"/>
              </a:rPr>
              <a:t>of your analog input </a:t>
            </a:r>
            <a:r>
              <a:rPr lang="en-US" sz="1100" dirty="0" smtClean="0">
                <a:latin typeface="Times" pitchFamily="18" charset="0"/>
                <a:cs typeface="Times New Roman" pitchFamily="18" charset="0"/>
              </a:rPr>
              <a:t>operation. 	To </a:t>
            </a:r>
            <a:r>
              <a:rPr lang="en-US" sz="1100" dirty="0">
                <a:latin typeface="Times" pitchFamily="18" charset="0"/>
                <a:cs typeface="Times New Roman" pitchFamily="18" charset="0"/>
              </a:rPr>
              <a:t>choose an input range that works well with your </a:t>
            </a:r>
            <a:r>
              <a:rPr lang="en-US" sz="1100" dirty="0" smtClean="0">
                <a:latin typeface="Times" pitchFamily="18" charset="0"/>
                <a:cs typeface="Times New Roman" pitchFamily="18" charset="0"/>
              </a:rPr>
              <a:t>microphone</a:t>
            </a:r>
            <a:r>
              <a:rPr lang="en-US" sz="1100" dirty="0">
                <a:latin typeface="Times" pitchFamily="18" charset="0"/>
                <a:cs typeface="Times New Roman" pitchFamily="18" charset="0"/>
              </a:rPr>
              <a:t>, on the settings </a:t>
            </a:r>
            <a:r>
              <a:rPr lang="en-US" sz="1100" dirty="0" smtClean="0">
                <a:latin typeface="Times" pitchFamily="18" charset="0"/>
                <a:cs typeface="Times New Roman" pitchFamily="18" charset="0"/>
              </a:rPr>
              <a:t>	tab enter </a:t>
            </a:r>
            <a:r>
              <a:rPr lang="en-US" sz="1100" b="1" dirty="0" smtClean="0">
                <a:latin typeface="Times" pitchFamily="18" charset="0"/>
                <a:cs typeface="Times New Roman" pitchFamily="18" charset="0"/>
              </a:rPr>
              <a:t>2 V</a:t>
            </a:r>
            <a:r>
              <a:rPr lang="en-US" sz="1100" dirty="0" smtClean="0">
                <a:latin typeface="Times" pitchFamily="18" charset="0"/>
                <a:cs typeface="Times New Roman" pitchFamily="18" charset="0"/>
              </a:rPr>
              <a:t> for the maximum and </a:t>
            </a:r>
            <a:r>
              <a:rPr lang="en-US" sz="1100" b="1" dirty="0" smtClean="0">
                <a:latin typeface="Times" pitchFamily="18" charset="0"/>
                <a:cs typeface="Times New Roman" pitchFamily="18" charset="0"/>
              </a:rPr>
              <a:t>–2 V</a:t>
            </a:r>
            <a:r>
              <a:rPr lang="en-US" sz="1100" dirty="0" smtClean="0">
                <a:latin typeface="Times" pitchFamily="18" charset="0"/>
                <a:cs typeface="Times New Roman" pitchFamily="18" charset="0"/>
              </a:rPr>
              <a:t> for the minimum. Under timing settings	choose “Continuous” for the acquisition mode and enter </a:t>
            </a:r>
            <a:r>
              <a:rPr lang="en-US" sz="1100" b="1" dirty="0" smtClean="0">
                <a:latin typeface="Times" pitchFamily="18" charset="0"/>
                <a:cs typeface="Times New Roman" pitchFamily="18" charset="0"/>
              </a:rPr>
              <a:t>10000 </a:t>
            </a:r>
            <a:r>
              <a:rPr lang="en-US" sz="1100" dirty="0" smtClean="0">
                <a:latin typeface="Times" pitchFamily="18" charset="0"/>
                <a:cs typeface="Times New Roman" pitchFamily="18" charset="0"/>
              </a:rPr>
              <a:t>for  the </a:t>
            </a:r>
            <a:r>
              <a:rPr lang="en-US" sz="1100" dirty="0">
                <a:latin typeface="Times" pitchFamily="18" charset="0"/>
                <a:cs typeface="Times New Roman" pitchFamily="18" charset="0"/>
              </a:rPr>
              <a:t>rate. Leave </a:t>
            </a:r>
            <a:r>
              <a:rPr lang="en-US" sz="1100" dirty="0" smtClean="0">
                <a:latin typeface="Times" pitchFamily="18" charset="0"/>
                <a:cs typeface="Times New Roman" pitchFamily="18" charset="0"/>
              </a:rPr>
              <a:t>	all other </a:t>
            </a:r>
            <a:r>
              <a:rPr lang="en-US" sz="1100" dirty="0">
                <a:latin typeface="Times" pitchFamily="18" charset="0"/>
                <a:cs typeface="Times New Roman" pitchFamily="18" charset="0"/>
              </a:rPr>
              <a:t>choices set to their </a:t>
            </a:r>
            <a:r>
              <a:rPr lang="en-US" sz="1100" dirty="0" smtClean="0">
                <a:latin typeface="Times" pitchFamily="18" charset="0"/>
                <a:cs typeface="Times New Roman" pitchFamily="18" charset="0"/>
              </a:rPr>
              <a:t>default </a:t>
            </a:r>
            <a:r>
              <a:rPr lang="en-US" sz="1100" dirty="0">
                <a:latin typeface="Times" pitchFamily="18" charset="0"/>
                <a:cs typeface="Times New Roman" pitchFamily="18" charset="0"/>
              </a:rPr>
              <a:t>values. Click </a:t>
            </a:r>
            <a:r>
              <a:rPr lang="en-US" sz="1100" dirty="0" smtClean="0">
                <a:latin typeface="Times" pitchFamily="18" charset="0"/>
                <a:cs typeface="Times New Roman" pitchFamily="18" charset="0"/>
              </a:rPr>
              <a:t> “OK”  to exit the </a:t>
            </a:r>
            <a:r>
              <a:rPr lang="en-US" sz="1100" dirty="0">
                <a:latin typeface="Times" pitchFamily="18" charset="0"/>
                <a:cs typeface="Times New Roman" pitchFamily="18" charset="0"/>
              </a:rPr>
              <a:t>wizard.</a:t>
            </a:r>
          </a:p>
          <a:p>
            <a:pPr marL="239349" lvl="1" indent="-237698">
              <a:buFontTx/>
              <a:buAutoNum type="arabicPeriod" startAt="7"/>
              <a:tabLst>
                <a:tab pos="237698" algn="l"/>
                <a:tab pos="475397" algn="l"/>
              </a:tabLst>
            </a:pPr>
            <a:r>
              <a:rPr lang="en-US" sz="1100" dirty="0">
                <a:latin typeface="Times" pitchFamily="18" charset="0"/>
                <a:cs typeface="Times New Roman" pitchFamily="18" charset="0"/>
              </a:rPr>
              <a:t>Place the Filter Express VI to the right of the DAQ Assistant on the block diagram. From the </a:t>
            </a:r>
            <a:r>
              <a:rPr lang="en-US" sz="1100" dirty="0" smtClean="0">
                <a:latin typeface="Times" pitchFamily="18" charset="0"/>
                <a:cs typeface="Times New Roman" pitchFamily="18" charset="0"/>
              </a:rPr>
              <a:t>Functions </a:t>
            </a:r>
            <a:r>
              <a:rPr lang="en-US" sz="1100" dirty="0">
                <a:latin typeface="Times" pitchFamily="18" charset="0"/>
                <a:cs typeface="Times New Roman" pitchFamily="18" charset="0"/>
              </a:rPr>
              <a:t>palette, select </a:t>
            </a:r>
            <a:r>
              <a:rPr lang="en-US" sz="1100" b="1" dirty="0" err="1">
                <a:latin typeface="Times" pitchFamily="18" charset="0"/>
                <a:cs typeface="Times New Roman" pitchFamily="18" charset="0"/>
              </a:rPr>
              <a:t>Express»Signal</a:t>
            </a:r>
            <a:r>
              <a:rPr lang="en-US" sz="1100" b="1" dirty="0">
                <a:latin typeface="Times" pitchFamily="18" charset="0"/>
                <a:cs typeface="Times New Roman" pitchFamily="18" charset="0"/>
              </a:rPr>
              <a:t> </a:t>
            </a:r>
            <a:r>
              <a:rPr lang="en-US" sz="1100" b="1" dirty="0" err="1">
                <a:latin typeface="Times" pitchFamily="18" charset="0"/>
                <a:cs typeface="Times New Roman" pitchFamily="18" charset="0"/>
              </a:rPr>
              <a:t>Analysis</a:t>
            </a:r>
            <a:r>
              <a:rPr lang="en-US" sz="1100" dirty="0" err="1">
                <a:latin typeface="Times" pitchFamily="18" charset="0"/>
                <a:cs typeface="Times New Roman" pitchFamily="18" charset="0"/>
              </a:rPr>
              <a:t>»</a:t>
            </a:r>
            <a:r>
              <a:rPr lang="en-US" sz="1100" b="1" dirty="0" err="1">
                <a:latin typeface="Times" pitchFamily="18" charset="0"/>
                <a:cs typeface="Times New Roman" pitchFamily="18" charset="0"/>
              </a:rPr>
              <a:t>Filter</a:t>
            </a:r>
            <a:r>
              <a:rPr lang="en-US" sz="1100" b="1" dirty="0">
                <a:latin typeface="Times" pitchFamily="18" charset="0"/>
                <a:cs typeface="Times New Roman" pitchFamily="18" charset="0"/>
              </a:rPr>
              <a:t> </a:t>
            </a:r>
            <a:r>
              <a:rPr lang="en-US" sz="1100" dirty="0">
                <a:latin typeface="Times" pitchFamily="18" charset="0"/>
                <a:cs typeface="Times New Roman" pitchFamily="18" charset="0"/>
              </a:rPr>
              <a:t>and place it on the block diagram inside the while loop. When you bring up the </a:t>
            </a:r>
            <a:r>
              <a:rPr lang="en-US" sz="1100" dirty="0" smtClean="0">
                <a:latin typeface="Times" pitchFamily="18" charset="0"/>
                <a:cs typeface="Times New Roman" pitchFamily="18" charset="0"/>
              </a:rPr>
              <a:t>Functions </a:t>
            </a:r>
            <a:r>
              <a:rPr lang="en-US" sz="1100" dirty="0">
                <a:latin typeface="Times" pitchFamily="18" charset="0"/>
                <a:cs typeface="Times New Roman" pitchFamily="18" charset="0"/>
              </a:rPr>
              <a:t>palette, press the small </a:t>
            </a:r>
            <a:r>
              <a:rPr lang="en-US" sz="1100" dirty="0" smtClean="0">
                <a:latin typeface="Times" pitchFamily="18" charset="0"/>
                <a:cs typeface="Times New Roman" pitchFamily="18" charset="0"/>
              </a:rPr>
              <a:t>pushpin </a:t>
            </a:r>
            <a:r>
              <a:rPr lang="en-US" sz="1100" dirty="0">
                <a:latin typeface="Times" pitchFamily="18" charset="0"/>
                <a:cs typeface="Times New Roman" pitchFamily="18" charset="0"/>
              </a:rPr>
              <a:t>in the upper </a:t>
            </a:r>
            <a:r>
              <a:rPr lang="en-US" sz="1100" dirty="0" smtClean="0">
                <a:latin typeface="Times" pitchFamily="18" charset="0"/>
                <a:cs typeface="Times New Roman" pitchFamily="18" charset="0"/>
              </a:rPr>
              <a:t>left-hand </a:t>
            </a:r>
            <a:r>
              <a:rPr lang="en-US" sz="1100" dirty="0">
                <a:latin typeface="Times" pitchFamily="18" charset="0"/>
                <a:cs typeface="Times New Roman" pitchFamily="18" charset="0"/>
              </a:rPr>
              <a:t>corner of the palette. This </a:t>
            </a:r>
            <a:r>
              <a:rPr lang="en-US" sz="1100" dirty="0" smtClean="0">
                <a:latin typeface="Times" pitchFamily="18" charset="0"/>
                <a:cs typeface="Times New Roman" pitchFamily="18" charset="0"/>
              </a:rPr>
              <a:t>tacks </a:t>
            </a:r>
            <a:r>
              <a:rPr lang="en-US" sz="1100" dirty="0">
                <a:latin typeface="Times" pitchFamily="18" charset="0"/>
                <a:cs typeface="Times New Roman" pitchFamily="18" charset="0"/>
              </a:rPr>
              <a:t>down the palette so that it doesn’t disappear. This step </a:t>
            </a:r>
            <a:r>
              <a:rPr lang="en-US" sz="1100" dirty="0" smtClean="0">
                <a:latin typeface="Times" pitchFamily="18" charset="0"/>
                <a:cs typeface="Times New Roman" pitchFamily="18" charset="0"/>
              </a:rPr>
              <a:t>is omitted </a:t>
            </a:r>
            <a:r>
              <a:rPr lang="en-US" sz="1100" dirty="0">
                <a:latin typeface="Times" pitchFamily="18" charset="0"/>
                <a:cs typeface="Times New Roman" pitchFamily="18" charset="0"/>
              </a:rPr>
              <a:t>in the following exercises, but </a:t>
            </a:r>
            <a:r>
              <a:rPr lang="en-US" sz="1100" dirty="0" smtClean="0">
                <a:latin typeface="Times" pitchFamily="18" charset="0"/>
                <a:cs typeface="Times New Roman" pitchFamily="18" charset="0"/>
              </a:rPr>
              <a:t>you should repeat it. </a:t>
            </a:r>
            <a:r>
              <a:rPr lang="en-US" sz="1100" dirty="0">
                <a:latin typeface="Times" pitchFamily="18" charset="0"/>
                <a:cs typeface="Times New Roman" pitchFamily="18" charset="0"/>
              </a:rPr>
              <a:t>In the configuration window under </a:t>
            </a:r>
            <a:r>
              <a:rPr lang="en-US" sz="1100" b="1" dirty="0">
                <a:latin typeface="Times" pitchFamily="18" charset="0"/>
                <a:cs typeface="Times New Roman" pitchFamily="18" charset="0"/>
              </a:rPr>
              <a:t>Filtering Type</a:t>
            </a:r>
            <a:r>
              <a:rPr lang="en-US" sz="1100" dirty="0">
                <a:latin typeface="Times" pitchFamily="18" charset="0"/>
                <a:cs typeface="Times New Roman" pitchFamily="18" charset="0"/>
              </a:rPr>
              <a:t>, choose “</a:t>
            </a:r>
            <a:r>
              <a:rPr lang="en-US" sz="1100" dirty="0" err="1">
                <a:latin typeface="Times" pitchFamily="18" charset="0"/>
                <a:cs typeface="Times New Roman" pitchFamily="18" charset="0"/>
              </a:rPr>
              <a:t>Highpass</a:t>
            </a:r>
            <a:r>
              <a:rPr lang="en-US" sz="1100" b="1" dirty="0">
                <a:latin typeface="Times" pitchFamily="18" charset="0"/>
                <a:cs typeface="Times New Roman" pitchFamily="18" charset="0"/>
              </a:rPr>
              <a:t>.</a:t>
            </a:r>
            <a:r>
              <a:rPr lang="en-US" sz="1100" dirty="0">
                <a:latin typeface="Times" pitchFamily="18" charset="0"/>
                <a:cs typeface="Times New Roman" pitchFamily="18" charset="0"/>
              </a:rPr>
              <a:t>” Under </a:t>
            </a:r>
            <a:r>
              <a:rPr lang="en-US" sz="1100" b="1" dirty="0">
                <a:latin typeface="Times" pitchFamily="18" charset="0"/>
                <a:cs typeface="Times New Roman" pitchFamily="18" charset="0"/>
              </a:rPr>
              <a:t>Cutoff Frequency</a:t>
            </a:r>
            <a:r>
              <a:rPr lang="en-US" sz="1100" dirty="0">
                <a:latin typeface="Times" pitchFamily="18" charset="0"/>
                <a:cs typeface="Times New Roman" pitchFamily="18" charset="0"/>
              </a:rPr>
              <a:t>, use a value of </a:t>
            </a:r>
            <a:r>
              <a:rPr lang="en-US" sz="1100" b="1" dirty="0" smtClean="0">
                <a:latin typeface="Times" pitchFamily="18" charset="0"/>
                <a:cs typeface="Times New Roman" pitchFamily="18" charset="0"/>
              </a:rPr>
              <a:t>300 Hz</a:t>
            </a:r>
            <a:r>
              <a:rPr lang="en-US" sz="1100" dirty="0">
                <a:latin typeface="Times" pitchFamily="18" charset="0"/>
                <a:cs typeface="Times New Roman" pitchFamily="18" charset="0"/>
              </a:rPr>
              <a:t>. Click “OK.” </a:t>
            </a:r>
          </a:p>
          <a:p>
            <a:pPr marL="237698" indent="-237698">
              <a:buFontTx/>
              <a:buAutoNum type="arabicPeriod" startAt="7"/>
              <a:tabLst>
                <a:tab pos="237698" algn="l"/>
                <a:tab pos="475397" algn="l"/>
              </a:tabLst>
            </a:pPr>
            <a:endParaRPr lang="en-US" sz="1100" dirty="0">
              <a:latin typeface="Times" pitchFamily="18" charset="0"/>
              <a:cs typeface="Times New Roman" pitchFamily="18" charset="0"/>
            </a:endParaRPr>
          </a:p>
          <a:p>
            <a:pPr marL="237698" indent="-237698">
              <a:buFontTx/>
              <a:buAutoNum type="arabicPeriod" startAt="7"/>
              <a:tabLst>
                <a:tab pos="237698" algn="l"/>
                <a:tab pos="475397" algn="l"/>
              </a:tabLst>
            </a:pPr>
            <a:endParaRPr lang="en-US" sz="1100" dirty="0">
              <a:latin typeface="Times" pitchFamily="18" charset="0"/>
              <a:cs typeface="Times New Roman" pitchFamily="18" charset="0"/>
            </a:endParaRPr>
          </a:p>
        </p:txBody>
      </p:sp>
      <p:grpSp>
        <p:nvGrpSpPr>
          <p:cNvPr id="2" name="Group 4"/>
          <p:cNvGrpSpPr>
            <a:grpSpLocks/>
          </p:cNvGrpSpPr>
          <p:nvPr/>
        </p:nvGrpSpPr>
        <p:grpSpPr bwMode="auto">
          <a:xfrm>
            <a:off x="467987" y="384706"/>
            <a:ext cx="4072482" cy="5606180"/>
            <a:chOff x="199" y="73"/>
            <a:chExt cx="2565" cy="3532"/>
          </a:xfrm>
        </p:grpSpPr>
        <p:sp>
          <p:nvSpPr>
            <p:cNvPr id="793605" name="Line 5"/>
            <p:cNvSpPr>
              <a:spLocks noChangeShapeType="1"/>
            </p:cNvSpPr>
            <p:nvPr/>
          </p:nvSpPr>
          <p:spPr bwMode="auto">
            <a:xfrm flipH="1">
              <a:off x="272" y="145"/>
              <a:ext cx="2492" cy="0"/>
            </a:xfrm>
            <a:prstGeom prst="line">
              <a:avLst/>
            </a:prstGeom>
            <a:noFill/>
            <a:ln w="38100">
              <a:solidFill>
                <a:schemeClr val="tx1"/>
              </a:solidFill>
              <a:round/>
              <a:headEnd/>
              <a:tailEnd/>
            </a:ln>
            <a:effectLst/>
          </p:spPr>
          <p:txBody>
            <a:bodyPr/>
            <a:lstStyle/>
            <a:p>
              <a:endParaRPr lang="en-US"/>
            </a:p>
          </p:txBody>
        </p:sp>
        <p:sp>
          <p:nvSpPr>
            <p:cNvPr id="793606" name="Line 6"/>
            <p:cNvSpPr>
              <a:spLocks noChangeShapeType="1"/>
            </p:cNvSpPr>
            <p:nvPr/>
          </p:nvSpPr>
          <p:spPr bwMode="auto">
            <a:xfrm>
              <a:off x="272" y="145"/>
              <a:ext cx="0" cy="3460"/>
            </a:xfrm>
            <a:prstGeom prst="line">
              <a:avLst/>
            </a:prstGeom>
            <a:noFill/>
            <a:ln w="38100">
              <a:solidFill>
                <a:schemeClr val="tx1"/>
              </a:solidFill>
              <a:round/>
              <a:headEnd/>
              <a:tailEnd/>
            </a:ln>
            <a:effectLst/>
          </p:spPr>
          <p:txBody>
            <a:bodyPr/>
            <a:lstStyle/>
            <a:p>
              <a:endParaRPr lang="en-US"/>
            </a:p>
          </p:txBody>
        </p:sp>
        <p:sp>
          <p:nvSpPr>
            <p:cNvPr id="793607" name="Rectangle 7"/>
            <p:cNvSpPr>
              <a:spLocks noChangeArrowheads="1"/>
            </p:cNvSpPr>
            <p:nvPr/>
          </p:nvSpPr>
          <p:spPr bwMode="auto">
            <a:xfrm>
              <a:off x="199" y="73"/>
              <a:ext cx="315" cy="314"/>
            </a:xfrm>
            <a:prstGeom prst="rect">
              <a:avLst/>
            </a:prstGeom>
            <a:solidFill>
              <a:schemeClr val="bg1"/>
            </a:solidFill>
            <a:ln w="38100" algn="ctr">
              <a:solidFill>
                <a:schemeClr val="tx1"/>
              </a:solidFill>
              <a:miter lim="800000"/>
              <a:headEnd/>
              <a:tailEnd/>
            </a:ln>
            <a:effectLst/>
          </p:spPr>
          <p:txBody>
            <a:bodyPr wrap="none" anchor="ctr"/>
            <a:lstStyle/>
            <a:p>
              <a:endParaRPr lang="en-US"/>
            </a:p>
          </p:txBody>
        </p:sp>
        <p:pic>
          <p:nvPicPr>
            <p:cNvPr id="793608" name="Picture 8"/>
            <p:cNvPicPr>
              <a:picLocks noChangeAspect="1" noChangeArrowheads="1"/>
            </p:cNvPicPr>
            <p:nvPr/>
          </p:nvPicPr>
          <p:blipFill>
            <a:blip r:embed="rId3"/>
            <a:srcRect/>
            <a:stretch>
              <a:fillRect/>
            </a:stretch>
          </p:blipFill>
          <p:spPr bwMode="auto">
            <a:xfrm>
              <a:off x="217" y="103"/>
              <a:ext cx="285" cy="266"/>
            </a:xfrm>
            <a:prstGeom prst="rect">
              <a:avLst/>
            </a:prstGeom>
            <a:noFill/>
            <a:ln w="12700" algn="ctr">
              <a:noFill/>
              <a:miter lim="800000"/>
              <a:headEnd/>
              <a:tailEnd/>
            </a:ln>
            <a:effectLst/>
          </p:spPr>
        </p:pic>
      </p:grpSp>
      <p:pic>
        <p:nvPicPr>
          <p:cNvPr id="9" name="Picture 8" descr="folder page 27.jpg"/>
          <p:cNvPicPr>
            <a:picLocks noChangeAspect="1"/>
          </p:cNvPicPr>
          <p:nvPr/>
        </p:nvPicPr>
        <p:blipFill>
          <a:blip r:embed="rId4"/>
          <a:stretch>
            <a:fillRect/>
          </a:stretch>
        </p:blipFill>
        <p:spPr>
          <a:xfrm>
            <a:off x="4495800" y="1638300"/>
            <a:ext cx="219058" cy="167692"/>
          </a:xfrm>
          <a:prstGeom prst="rect">
            <a:avLst/>
          </a:prstGeom>
        </p:spPr>
      </p:pic>
      <p:sp>
        <p:nvSpPr>
          <p:cNvPr id="10" name="Text Box 4"/>
          <p:cNvSpPr txBox="1">
            <a:spLocks noChangeArrowheads="1"/>
          </p:cNvSpPr>
          <p:nvPr/>
        </p:nvSpPr>
        <p:spPr bwMode="auto">
          <a:xfrm>
            <a:off x="0" y="9186902"/>
            <a:ext cx="7315200" cy="261403"/>
          </a:xfrm>
          <a:prstGeom prst="rect">
            <a:avLst/>
          </a:prstGeom>
          <a:noFill/>
          <a:ln w="9525">
            <a:noFill/>
            <a:miter lim="800000"/>
            <a:headEnd/>
            <a:tailEnd/>
          </a:ln>
          <a:effectLst/>
        </p:spPr>
        <p:txBody>
          <a:bodyPr lIns="106803" tIns="53400" rIns="106803" bIns="53400" anchor="b">
            <a:spAutoFit/>
          </a:bodyPr>
          <a:lstStyle/>
          <a:p>
            <a:pPr algn="l" defTabSz="812136">
              <a:spcBef>
                <a:spcPct val="50000"/>
              </a:spcBef>
              <a:tabLst>
                <a:tab pos="239349" algn="l"/>
                <a:tab pos="3544016" algn="ctr"/>
                <a:tab pos="6804113" algn="r"/>
              </a:tabLst>
            </a:pPr>
            <a:r>
              <a:rPr lang="en-US" sz="1000" b="0" dirty="0">
                <a:latin typeface="Times New Roman" pitchFamily="18" charset="0"/>
              </a:rPr>
              <a:t>	 </a:t>
            </a:r>
            <a:r>
              <a:rPr lang="en-US" sz="800" b="0" i="1" dirty="0"/>
              <a:t>Introduction to LabVIEW Hands-On 	</a:t>
            </a:r>
            <a:r>
              <a:rPr lang="en-US" sz="800" b="0" i="1" dirty="0" smtClean="0"/>
              <a:t>28</a:t>
            </a:r>
            <a:r>
              <a:rPr lang="en-US" sz="800" b="0" i="1" dirty="0"/>
              <a:t>	ni.com</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4143223" y="9118883"/>
            <a:ext cx="3170353" cy="480705"/>
          </a:xfrm>
          <a:prstGeom prst="rect">
            <a:avLst/>
          </a:prstGeom>
        </p:spPr>
        <p:txBody>
          <a:bodyPr lIns="93187" tIns="46593" rIns="93187" bIns="46593"/>
          <a:lstStyle/>
          <a:p>
            <a:fld id="{C4E130E2-6244-4AC0-A95D-069B76B06F28}"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ftr" sz="quarter" idx="4"/>
          </p:nvPr>
        </p:nvSpPr>
        <p:spPr>
          <a:xfrm>
            <a:off x="0" y="9118883"/>
            <a:ext cx="3170353" cy="480705"/>
          </a:xfrm>
          <a:prstGeom prst="rect">
            <a:avLst/>
          </a:prstGeom>
          <a:ln/>
        </p:spPr>
        <p:txBody>
          <a:bodyPr lIns="93187" tIns="46593" rIns="93187" bIns="46593"/>
          <a:lstStyle/>
          <a:p>
            <a:r>
              <a:rPr lang="zh-CN" altLang="en-US"/>
              <a:t>	Computer-Based Measurement and Automation Seminar </a:t>
            </a:r>
            <a:endParaRPr lang="en-US" altLang="zh-CN"/>
          </a:p>
        </p:txBody>
      </p:sp>
      <p:sp>
        <p:nvSpPr>
          <p:cNvPr id="5" name="Rectangle 9"/>
          <p:cNvSpPr>
            <a:spLocks noGrp="1" noChangeArrowheads="1"/>
          </p:cNvSpPr>
          <p:nvPr>
            <p:ph type="sldNum" sz="quarter" idx="5"/>
          </p:nvPr>
        </p:nvSpPr>
        <p:spPr>
          <a:xfrm>
            <a:off x="4143223" y="9118883"/>
            <a:ext cx="3170353" cy="480705"/>
          </a:xfrm>
          <a:prstGeom prst="rect">
            <a:avLst/>
          </a:prstGeom>
          <a:ln/>
        </p:spPr>
        <p:txBody>
          <a:bodyPr lIns="93187" tIns="46593" rIns="93187" bIns="46593"/>
          <a:lstStyle/>
          <a:p>
            <a:fld id="{0BC5CB42-E2C8-4A94-87E7-899A1E37754A}" type="slidenum">
              <a:rPr lang="zh-CN" altLang="en-US"/>
              <a:pPr/>
              <a:t>14</a:t>
            </a:fld>
            <a:r>
              <a:rPr lang="en-US" altLang="zh-CN"/>
              <a:t>	</a:t>
            </a:r>
            <a:r>
              <a:rPr lang="en-US" altLang="zh-CN" i="0"/>
              <a:t>©</a:t>
            </a:r>
            <a:r>
              <a:rPr lang="en-US" altLang="zh-CN"/>
              <a:t> National Instruments Corporation</a:t>
            </a:r>
          </a:p>
        </p:txBody>
      </p:sp>
      <p:sp>
        <p:nvSpPr>
          <p:cNvPr id="1175554" name="Rectangle 2"/>
          <p:cNvSpPr>
            <a:spLocks noGrp="1" noRot="1" noChangeAspect="1" noChangeArrowheads="1" noTextEdit="1"/>
          </p:cNvSpPr>
          <p:nvPr>
            <p:ph type="sldImg"/>
          </p:nvPr>
        </p:nvSpPr>
        <p:spPr>
          <a:ln/>
        </p:spPr>
      </p:sp>
      <p:sp>
        <p:nvSpPr>
          <p:cNvPr id="1175555" name="Rectangle 3"/>
          <p:cNvSpPr>
            <a:spLocks noGrp="1" noChangeArrowheads="1"/>
          </p:cNvSpPr>
          <p:nvPr>
            <p:ph type="body" idx="1"/>
          </p:nvPr>
        </p:nvSpPr>
        <p:spPr>
          <a:xfrm>
            <a:off x="731347" y="4560302"/>
            <a:ext cx="5852509" cy="4320770"/>
          </a:xfrm>
        </p:spPr>
        <p:txBody>
          <a:bodyPr/>
          <a:lstStyle/>
          <a:p>
            <a:r>
              <a:rPr lang="en-US" altLang="zh-CN"/>
              <a:t>This platform is built is built on 3 key tenets we always try and support with each version of LabVIEW.  For the Scientist who is an expert in his field but may not be a programmer, we want to make it easy for him to get his data.  For the experienced developer, we provide tools to leverage their PCs to create powerful applications. At the same time, LabVIEW remains an open platform allowing users to integrate their external code, tools, and technologies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Like other functions in the block diagram, analysis functions are available in standard VIs and Express VIs.  Standard VIs will give you greater control over the order, inputs and execution of your application’s analysis.  Express VIs make adding analysis functionality quick and easy at the expense of some control in your application’s execution.</a:t>
            </a:r>
          </a:p>
          <a:p>
            <a:endParaRPr lang="en-US" dirty="0" smtClean="0"/>
          </a:p>
          <a:p>
            <a:r>
              <a:rPr lang="en-US" dirty="0" smtClean="0"/>
              <a:t>In addition to the over 600 analysis VIs in LabVIEW, there is LabVIEW MathScript, which enables you to implement your algorithms textually and </a:t>
            </a:r>
            <a:r>
              <a:rPr lang="en-US" baseline="0" dirty="0" smtClean="0"/>
              <a:t>incorporate your .m files into your application.  This seminar does not include further detail concerning LabVIEW MathScript.  For more information visit </a:t>
            </a:r>
            <a:r>
              <a:rPr lang="en-US" b="1" baseline="0" dirty="0" smtClean="0"/>
              <a:t>ni.com/</a:t>
            </a:r>
            <a:r>
              <a:rPr lang="en-US" b="1" baseline="0" dirty="0" err="1" smtClean="0"/>
              <a:t>mathscript</a:t>
            </a:r>
            <a:r>
              <a:rPr lang="en-US" b="0" baseline="0" dirty="0" smtClean="0"/>
              <a:t>.</a:t>
            </a:r>
          </a:p>
          <a:p>
            <a:endParaRPr lang="en-US" b="1" baseline="0" dirty="0" smtClean="0"/>
          </a:p>
          <a:p>
            <a:endParaRPr lang="en-US" baseline="0" dirty="0" smtClean="0"/>
          </a:p>
        </p:txBody>
      </p:sp>
      <p:sp>
        <p:nvSpPr>
          <p:cNvPr id="4" name="Slide Number Placeholder 3"/>
          <p:cNvSpPr>
            <a:spLocks noGrp="1"/>
          </p:cNvSpPr>
          <p:nvPr>
            <p:ph type="sldNum" sz="quarter" idx="10"/>
          </p:nvPr>
        </p:nvSpPr>
        <p:spPr>
          <a:xfrm>
            <a:off x="4143223" y="9118883"/>
            <a:ext cx="3170353" cy="480705"/>
          </a:xfrm>
          <a:prstGeom prst="rect">
            <a:avLst/>
          </a:prstGeom>
        </p:spPr>
        <p:txBody>
          <a:bodyPr lIns="93187" tIns="46593" rIns="93187" bIns="46593"/>
          <a:lstStyle/>
          <a:p>
            <a:fld id="{C4E130E2-6244-4AC0-A95D-069B76B06F28}"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986" name="Rectangle 2"/>
          <p:cNvSpPr>
            <a:spLocks noGrp="1" noChangeArrowheads="1"/>
          </p:cNvSpPr>
          <p:nvPr>
            <p:ph type="body" idx="1"/>
          </p:nvPr>
        </p:nvSpPr>
        <p:spPr>
          <a:xfrm>
            <a:off x="974144" y="614871"/>
            <a:ext cx="5366914" cy="8266239"/>
          </a:xfrm>
        </p:spPr>
        <p:txBody>
          <a:bodyPr/>
          <a:lstStyle/>
          <a:p>
            <a:pPr>
              <a:tabLst>
                <a:tab pos="237698" algn="l"/>
              </a:tabLst>
            </a:pPr>
            <a:r>
              <a:rPr lang="en-US" sz="1100" b="1" dirty="0">
                <a:latin typeface="Times" pitchFamily="18" charset="0"/>
              </a:rPr>
              <a:t>Exercise </a:t>
            </a:r>
            <a:r>
              <a:rPr lang="en-US" sz="1100" b="1" dirty="0" smtClean="0">
                <a:latin typeface="Times" pitchFamily="18" charset="0"/>
              </a:rPr>
              <a:t>2.2 </a:t>
            </a:r>
            <a:r>
              <a:rPr lang="en-US" sz="1100" b="1" dirty="0">
                <a:latin typeface="Times" pitchFamily="18" charset="0"/>
              </a:rPr>
              <a:t>– Analysis (Track </a:t>
            </a:r>
            <a:r>
              <a:rPr lang="en-US" sz="1100" b="1" dirty="0" smtClean="0">
                <a:latin typeface="Times" pitchFamily="18" charset="0"/>
              </a:rPr>
              <a:t>B)</a:t>
            </a:r>
            <a:endParaRPr lang="en-US" sz="1100" dirty="0">
              <a:latin typeface="Times" pitchFamily="18" charset="0"/>
            </a:endParaRPr>
          </a:p>
          <a:p>
            <a:pPr>
              <a:tabLst>
                <a:tab pos="237698" algn="l"/>
              </a:tabLst>
            </a:pPr>
            <a:endParaRPr lang="en-US" sz="1100" dirty="0">
              <a:latin typeface="Times" pitchFamily="18" charset="0"/>
            </a:endParaRPr>
          </a:p>
          <a:p>
            <a:pPr>
              <a:tabLst>
                <a:tab pos="237698" algn="l"/>
              </a:tabLst>
            </a:pPr>
            <a:r>
              <a:rPr lang="en-US" sz="1100" dirty="0" smtClean="0">
                <a:latin typeface="Times" pitchFamily="18" charset="0"/>
              </a:rPr>
              <a:t>Create a VI that measures the frequency of a filtered simulated signal and shows the difference between the filtered  and unfiltered signal. You have to simulate the noise in the Simulate Signal Express VI.  Try to do this without following the instructions. </a:t>
            </a:r>
          </a:p>
          <a:p>
            <a:pPr marL="257506" lvl="1" indent="-237698">
              <a:buFontTx/>
              <a:buAutoNum type="arabicPeriod"/>
              <a:tabLst>
                <a:tab pos="237698" algn="l"/>
              </a:tabLst>
            </a:pPr>
            <a:r>
              <a:rPr lang="en-US" sz="1100" dirty="0" smtClean="0">
                <a:latin typeface="Times" pitchFamily="18" charset="0"/>
              </a:rPr>
              <a:t>Open </a:t>
            </a:r>
            <a:r>
              <a:rPr lang="en-US" sz="1100" dirty="0">
                <a:latin typeface="Times" pitchFamily="18" charset="0"/>
              </a:rPr>
              <a:t>a blank VI.</a:t>
            </a:r>
          </a:p>
          <a:p>
            <a:pPr marL="257506" lvl="1" indent="-237698">
              <a:buFontTx/>
              <a:buAutoNum type="arabicPeriod"/>
              <a:tabLst>
                <a:tab pos="237698" algn="l"/>
              </a:tabLst>
            </a:pPr>
            <a:r>
              <a:rPr lang="en-US" sz="1100" dirty="0">
                <a:latin typeface="Times" pitchFamily="18" charset="0"/>
              </a:rPr>
              <a:t>Place </a:t>
            </a:r>
            <a:r>
              <a:rPr lang="en-US" sz="1100" dirty="0" smtClean="0">
                <a:latin typeface="Times" pitchFamily="18" charset="0"/>
              </a:rPr>
              <a:t>two waveform charts </a:t>
            </a:r>
            <a:r>
              <a:rPr lang="en-US" sz="1100" dirty="0">
                <a:latin typeface="Times" pitchFamily="18" charset="0"/>
              </a:rPr>
              <a:t>on the front panel. </a:t>
            </a:r>
            <a:r>
              <a:rPr lang="en-US" sz="1100" dirty="0" smtClean="0">
                <a:latin typeface="Times" pitchFamily="18" charset="0"/>
              </a:rPr>
              <a:t>Right-click </a:t>
            </a:r>
            <a:r>
              <a:rPr lang="en-US" sz="1100" dirty="0">
                <a:latin typeface="Times" pitchFamily="18" charset="0"/>
              </a:rPr>
              <a:t>to open the </a:t>
            </a:r>
            <a:r>
              <a:rPr lang="en-US" sz="1100" b="1" dirty="0" smtClean="0">
                <a:latin typeface="Times" pitchFamily="18" charset="0"/>
              </a:rPr>
              <a:t>Controls</a:t>
            </a:r>
            <a:r>
              <a:rPr lang="en-US" sz="1100" dirty="0" smtClean="0">
                <a:latin typeface="Times" pitchFamily="18" charset="0"/>
              </a:rPr>
              <a:t> </a:t>
            </a:r>
            <a:r>
              <a:rPr lang="en-US" sz="1100" dirty="0">
                <a:latin typeface="Times" pitchFamily="18" charset="0"/>
              </a:rPr>
              <a:t>palette and select </a:t>
            </a:r>
            <a:r>
              <a:rPr lang="en-US" sz="1100" b="1" dirty="0" err="1">
                <a:latin typeface="Times" pitchFamily="18" charset="0"/>
              </a:rPr>
              <a:t>Controls»Modern»Graph»Waveform</a:t>
            </a:r>
            <a:r>
              <a:rPr lang="en-US" sz="1100" b="1" dirty="0">
                <a:latin typeface="Times" pitchFamily="18" charset="0"/>
              </a:rPr>
              <a:t> Chart</a:t>
            </a:r>
            <a:r>
              <a:rPr lang="en-US" sz="1100" dirty="0" smtClean="0">
                <a:latin typeface="Times" pitchFamily="18" charset="0"/>
              </a:rPr>
              <a:t>.</a:t>
            </a:r>
          </a:p>
          <a:p>
            <a:pPr marL="257506" lvl="1" indent="-237698">
              <a:buFontTx/>
              <a:buAutoNum type="arabicPeriod"/>
              <a:tabLst>
                <a:tab pos="237698" algn="l"/>
              </a:tabLst>
            </a:pPr>
            <a:r>
              <a:rPr lang="en-US" sz="1100" dirty="0" smtClean="0">
                <a:latin typeface="Times" pitchFamily="18" charset="0"/>
              </a:rPr>
              <a:t>Place a numeric meter on the front panel. The Meter is found in </a:t>
            </a:r>
            <a:r>
              <a:rPr lang="en-US" sz="1100" b="1" dirty="0" err="1" smtClean="0">
                <a:latin typeface="Times" pitchFamily="18" charset="0"/>
              </a:rPr>
              <a:t>Controls»Modern»Numeric»Meter</a:t>
            </a:r>
            <a:r>
              <a:rPr lang="en-US" sz="1100" dirty="0" smtClean="0">
                <a:latin typeface="Times" pitchFamily="18" charset="0"/>
              </a:rPr>
              <a:t>.</a:t>
            </a:r>
          </a:p>
          <a:p>
            <a:pPr marL="257506" lvl="1" indent="-237698">
              <a:buFontTx/>
              <a:buAutoNum type="arabicPeriod"/>
              <a:tabLst>
                <a:tab pos="237698" algn="l"/>
              </a:tabLst>
            </a:pPr>
            <a:r>
              <a:rPr lang="en-US" sz="1100" dirty="0" smtClean="0">
                <a:latin typeface="Times" pitchFamily="18" charset="0"/>
              </a:rPr>
              <a:t>Right-click the y-axis on each waveform chart and deselect “</a:t>
            </a:r>
            <a:r>
              <a:rPr lang="en-US" sz="1100" b="1" dirty="0" err="1" smtClean="0">
                <a:latin typeface="Times" pitchFamily="18" charset="0"/>
              </a:rPr>
              <a:t>AutoScale</a:t>
            </a:r>
            <a:r>
              <a:rPr lang="en-US" sz="1100" b="1" dirty="0" smtClean="0">
                <a:latin typeface="Times" pitchFamily="18" charset="0"/>
              </a:rPr>
              <a:t> Y.</a:t>
            </a:r>
            <a:r>
              <a:rPr lang="en-US" sz="1100" dirty="0" smtClean="0">
                <a:latin typeface="Times" pitchFamily="18" charset="0"/>
              </a:rPr>
              <a:t>” </a:t>
            </a:r>
          </a:p>
          <a:p>
            <a:pPr marL="257506" lvl="1" indent="-237698">
              <a:buFontTx/>
              <a:buAutoNum type="arabicPeriod"/>
              <a:tabLst>
                <a:tab pos="237698" algn="l"/>
              </a:tabLst>
            </a:pPr>
            <a:r>
              <a:rPr lang="en-US" sz="1100" dirty="0" smtClean="0">
                <a:latin typeface="Times" pitchFamily="18" charset="0"/>
              </a:rPr>
              <a:t>Change the scale on the y-axis on both charts to -1 to 1 v by double-clicking the maximum and minimum axis values and typing the new value. Change the scale of the meter to 0 to 30.</a:t>
            </a:r>
            <a:endParaRPr lang="en-US" sz="1100" dirty="0">
              <a:latin typeface="Times" pitchFamily="18" charset="0"/>
            </a:endParaRPr>
          </a:p>
          <a:p>
            <a:pPr marL="257506" lvl="1" indent="-237698">
              <a:buFontTx/>
              <a:buAutoNum type="arabicPeriod"/>
              <a:tabLst>
                <a:tab pos="237698" algn="l"/>
              </a:tabLst>
            </a:pPr>
            <a:r>
              <a:rPr lang="en-US" sz="1100" dirty="0">
                <a:latin typeface="Times" pitchFamily="18" charset="0"/>
              </a:rPr>
              <a:t>Go to the block diagram and place a while loop </a:t>
            </a:r>
            <a:r>
              <a:rPr lang="en-US" sz="1100" dirty="0" smtClean="0">
                <a:latin typeface="Times" pitchFamily="18" charset="0"/>
              </a:rPr>
              <a:t>around the charts and the meters </a:t>
            </a:r>
            <a:r>
              <a:rPr lang="en-US" sz="1100" dirty="0">
                <a:latin typeface="Times" pitchFamily="18" charset="0"/>
              </a:rPr>
              <a:t>(</a:t>
            </a:r>
            <a:r>
              <a:rPr lang="en-US" sz="1100" b="1" dirty="0" err="1">
                <a:latin typeface="Times" pitchFamily="18" charset="0"/>
                <a:cs typeface="Times New Roman" pitchFamily="18" charset="0"/>
              </a:rPr>
              <a:t>Express»Execution</a:t>
            </a:r>
            <a:r>
              <a:rPr lang="en-US" sz="1100" b="1" dirty="0">
                <a:latin typeface="Times" pitchFamily="18" charset="0"/>
                <a:cs typeface="Times New Roman" pitchFamily="18" charset="0"/>
              </a:rPr>
              <a:t> </a:t>
            </a:r>
            <a:r>
              <a:rPr lang="en-US" sz="1100" b="1" dirty="0" err="1">
                <a:latin typeface="Times" pitchFamily="18" charset="0"/>
                <a:cs typeface="Times New Roman" pitchFamily="18" charset="0"/>
              </a:rPr>
              <a:t>Control</a:t>
            </a:r>
            <a:r>
              <a:rPr lang="en-US" sz="1100" dirty="0" err="1">
                <a:latin typeface="Times" pitchFamily="18" charset="0"/>
                <a:cs typeface="Times New Roman" pitchFamily="18" charset="0"/>
              </a:rPr>
              <a:t>»</a:t>
            </a:r>
            <a:r>
              <a:rPr lang="en-US" sz="1100" b="1" dirty="0" err="1">
                <a:latin typeface="Times" pitchFamily="18" charset="0"/>
                <a:cs typeface="Times New Roman" pitchFamily="18" charset="0"/>
              </a:rPr>
              <a:t>While</a:t>
            </a:r>
            <a:r>
              <a:rPr lang="en-US" sz="1100" b="1" dirty="0">
                <a:latin typeface="Times" pitchFamily="18" charset="0"/>
                <a:cs typeface="Times New Roman" pitchFamily="18" charset="0"/>
              </a:rPr>
              <a:t> Loop</a:t>
            </a:r>
            <a:r>
              <a:rPr lang="en-US" sz="1100" dirty="0">
                <a:latin typeface="Times" pitchFamily="18" charset="0"/>
                <a:cs typeface="Times New Roman" pitchFamily="18" charset="0"/>
              </a:rPr>
              <a:t>).</a:t>
            </a:r>
          </a:p>
          <a:p>
            <a:pPr marL="257506" lvl="1" indent="-237698">
              <a:buFontTx/>
              <a:buAutoNum type="arabicPeriod"/>
              <a:tabLst>
                <a:tab pos="237698" algn="l"/>
              </a:tabLst>
            </a:pPr>
            <a:r>
              <a:rPr lang="en-US" sz="1100" dirty="0">
                <a:latin typeface="Times" pitchFamily="18" charset="0"/>
                <a:cs typeface="Times New Roman" pitchFamily="18" charset="0"/>
              </a:rPr>
              <a:t>Place </a:t>
            </a:r>
            <a:r>
              <a:rPr lang="en-US" sz="1100" dirty="0" smtClean="0">
                <a:latin typeface="Times" pitchFamily="18" charset="0"/>
                <a:cs typeface="Times New Roman" pitchFamily="18" charset="0"/>
              </a:rPr>
              <a:t>a Simulate Signal Express VI on </a:t>
            </a:r>
            <a:r>
              <a:rPr lang="en-US" sz="1100" dirty="0">
                <a:latin typeface="Times" pitchFamily="18" charset="0"/>
                <a:cs typeface="Times New Roman" pitchFamily="18" charset="0"/>
              </a:rPr>
              <a:t>the block diagram </a:t>
            </a:r>
            <a:r>
              <a:rPr lang="en-US" sz="1100" dirty="0" smtClean="0">
                <a:latin typeface="Times" pitchFamily="18" charset="0"/>
                <a:cs typeface="Times New Roman" pitchFamily="18" charset="0"/>
              </a:rPr>
              <a:t>(</a:t>
            </a:r>
            <a:r>
              <a:rPr lang="en-US" sz="1100" b="1" dirty="0" err="1" smtClean="0">
                <a:latin typeface="Times" pitchFamily="18" charset="0"/>
                <a:cs typeface="Times New Roman" pitchFamily="18" charset="0"/>
              </a:rPr>
              <a:t>Express»Input</a:t>
            </a:r>
            <a:r>
              <a:rPr lang="en-US" sz="1100" dirty="0" err="1" smtClean="0">
                <a:latin typeface="Times" pitchFamily="18" charset="0"/>
                <a:cs typeface="Times New Roman" pitchFamily="18" charset="0"/>
              </a:rPr>
              <a:t>»</a:t>
            </a:r>
            <a:r>
              <a:rPr lang="en-US" sz="1100" b="1" dirty="0" err="1" smtClean="0">
                <a:latin typeface="Times" pitchFamily="18" charset="0"/>
                <a:cs typeface="Times New Roman" pitchFamily="18" charset="0"/>
              </a:rPr>
              <a:t>Simulate</a:t>
            </a:r>
            <a:r>
              <a:rPr lang="en-US" sz="1100" b="1" dirty="0" smtClean="0">
                <a:latin typeface="Times" pitchFamily="18" charset="0"/>
                <a:cs typeface="Times New Roman" pitchFamily="18" charset="0"/>
              </a:rPr>
              <a:t> Sig</a:t>
            </a:r>
            <a:r>
              <a:rPr lang="en-US" sz="1100" dirty="0" smtClean="0">
                <a:latin typeface="Times" pitchFamily="18" charset="0"/>
                <a:cs typeface="Times New Roman" pitchFamily="18" charset="0"/>
              </a:rPr>
              <a:t>). Change the Frequency (Hz) to 20, Select to add noise, and set the Samples per Second (Hz) to 10000.</a:t>
            </a:r>
          </a:p>
          <a:p>
            <a:pPr marL="257506" lvl="1" indent="-237698">
              <a:buFontTx/>
              <a:buAutoNum type="arabicPeriod"/>
              <a:tabLst>
                <a:tab pos="237698" algn="l"/>
              </a:tabLst>
            </a:pPr>
            <a:r>
              <a:rPr lang="en-US" sz="1100" dirty="0" smtClean="0">
                <a:latin typeface="Times" pitchFamily="18" charset="0"/>
                <a:cs typeface="Times New Roman" pitchFamily="18" charset="0"/>
              </a:rPr>
              <a:t>Ensure that the Noise Type is “Uniform White Noise” and the Noise Amplitude is “0.2.” </a:t>
            </a:r>
          </a:p>
          <a:p>
            <a:pPr marL="257506" lvl="1" indent="-237698">
              <a:buFontTx/>
              <a:buAutoNum type="arabicPeriod"/>
              <a:tabLst>
                <a:tab pos="237698" algn="l"/>
              </a:tabLst>
            </a:pPr>
            <a:r>
              <a:rPr lang="en-US" sz="1100" dirty="0" smtClean="0">
                <a:latin typeface="Times" pitchFamily="18" charset="0"/>
              </a:rPr>
              <a:t>Place </a:t>
            </a:r>
            <a:r>
              <a:rPr lang="en-US" sz="1100" dirty="0">
                <a:latin typeface="Times" pitchFamily="18" charset="0"/>
              </a:rPr>
              <a:t>the Filter Express VI to the right of the DAQ Assistant on the block diagram. From the </a:t>
            </a:r>
            <a:r>
              <a:rPr lang="en-US" sz="1100" b="1" dirty="0" smtClean="0">
                <a:latin typeface="Times" pitchFamily="18" charset="0"/>
              </a:rPr>
              <a:t>Functions</a:t>
            </a:r>
            <a:r>
              <a:rPr lang="en-US" sz="1100" dirty="0" smtClean="0">
                <a:latin typeface="Times" pitchFamily="18" charset="0"/>
              </a:rPr>
              <a:t> </a:t>
            </a:r>
            <a:r>
              <a:rPr lang="en-US" sz="1100" dirty="0">
                <a:latin typeface="Times" pitchFamily="18" charset="0"/>
              </a:rPr>
              <a:t>palette, select </a:t>
            </a:r>
            <a:r>
              <a:rPr lang="en-US" sz="1100" b="1" dirty="0" err="1">
                <a:latin typeface="Times" pitchFamily="18" charset="0"/>
              </a:rPr>
              <a:t>Express»Signal</a:t>
            </a:r>
            <a:r>
              <a:rPr lang="en-US" sz="1100" b="1" dirty="0">
                <a:latin typeface="Times" pitchFamily="18" charset="0"/>
              </a:rPr>
              <a:t> </a:t>
            </a:r>
            <a:r>
              <a:rPr lang="en-US" sz="1100" b="1" dirty="0" err="1">
                <a:latin typeface="Times" pitchFamily="18" charset="0"/>
              </a:rPr>
              <a:t>Analysis</a:t>
            </a:r>
            <a:r>
              <a:rPr lang="en-US" sz="1100" dirty="0" err="1">
                <a:latin typeface="Times" pitchFamily="18" charset="0"/>
              </a:rPr>
              <a:t>»</a:t>
            </a:r>
            <a:r>
              <a:rPr lang="en-US" sz="1100" b="1" dirty="0" err="1">
                <a:latin typeface="Times" pitchFamily="18" charset="0"/>
              </a:rPr>
              <a:t>Filter</a:t>
            </a:r>
            <a:r>
              <a:rPr lang="en-US" sz="1100" b="1" dirty="0">
                <a:latin typeface="Times" pitchFamily="18" charset="0"/>
              </a:rPr>
              <a:t> </a:t>
            </a:r>
            <a:r>
              <a:rPr lang="en-US" sz="1100" dirty="0">
                <a:latin typeface="Times" pitchFamily="18" charset="0"/>
              </a:rPr>
              <a:t>and place it on the block diagram inside the while loop. In the configuration window under Filtering Type, choose </a:t>
            </a:r>
            <a:r>
              <a:rPr lang="en-US" sz="1100" dirty="0" smtClean="0">
                <a:latin typeface="Times" pitchFamily="18" charset="0"/>
              </a:rPr>
              <a:t>“</a:t>
            </a:r>
            <a:r>
              <a:rPr lang="en-US" sz="1100" dirty="0" err="1" smtClean="0">
                <a:latin typeface="Times" pitchFamily="18" charset="0"/>
              </a:rPr>
              <a:t>Lowpass</a:t>
            </a:r>
            <a:r>
              <a:rPr lang="en-US" sz="1100" dirty="0" smtClean="0">
                <a:latin typeface="Times" pitchFamily="18" charset="0"/>
              </a:rPr>
              <a:t>.” </a:t>
            </a:r>
            <a:r>
              <a:rPr lang="en-US" sz="1100" dirty="0">
                <a:latin typeface="Times" pitchFamily="18" charset="0"/>
              </a:rPr>
              <a:t>Under Cutoff Frequency, use a value of </a:t>
            </a:r>
            <a:r>
              <a:rPr lang="en-US" sz="1100" dirty="0" smtClean="0">
                <a:latin typeface="Times" pitchFamily="18" charset="0"/>
              </a:rPr>
              <a:t>35 </a:t>
            </a:r>
            <a:r>
              <a:rPr lang="en-US" sz="1100" dirty="0">
                <a:latin typeface="Times" pitchFamily="18" charset="0"/>
              </a:rPr>
              <a:t>Hz. Click “OK.” </a:t>
            </a:r>
          </a:p>
          <a:p>
            <a:pPr marL="257506" lvl="1" indent="-237698">
              <a:buFontTx/>
              <a:buAutoNum type="arabicPeriod"/>
              <a:tabLst>
                <a:tab pos="237698" algn="l"/>
              </a:tabLst>
            </a:pPr>
            <a:r>
              <a:rPr lang="en-US" sz="1100" dirty="0">
                <a:latin typeface="Times" pitchFamily="18" charset="0"/>
              </a:rPr>
              <a:t>Connect the </a:t>
            </a:r>
            <a:r>
              <a:rPr lang="en-US" sz="1100" dirty="0" smtClean="0">
                <a:latin typeface="Times" pitchFamily="18" charset="0"/>
              </a:rPr>
              <a:t>output </a:t>
            </a:r>
            <a:r>
              <a:rPr lang="en-US" sz="1100" dirty="0">
                <a:latin typeface="Times" pitchFamily="18" charset="0"/>
              </a:rPr>
              <a:t>terminal of the </a:t>
            </a:r>
            <a:r>
              <a:rPr lang="en-US" sz="1100" dirty="0" smtClean="0">
                <a:latin typeface="Times" pitchFamily="18" charset="0"/>
              </a:rPr>
              <a:t>Simulate Signal VI </a:t>
            </a:r>
            <a:r>
              <a:rPr lang="en-US" sz="1100" dirty="0">
                <a:latin typeface="Times" pitchFamily="18" charset="0"/>
              </a:rPr>
              <a:t>to the “Signal” input of the Filter </a:t>
            </a:r>
            <a:r>
              <a:rPr lang="en-US" sz="1100" dirty="0" smtClean="0">
                <a:latin typeface="Times" pitchFamily="18" charset="0"/>
              </a:rPr>
              <a:t>VI. Connect the waveform charts to the “Filtered Signal” output and the output of the Simulate Signal VI.  </a:t>
            </a:r>
            <a:endParaRPr lang="en-US" sz="1100" dirty="0">
              <a:latin typeface="Times" pitchFamily="18" charset="0"/>
            </a:endParaRPr>
          </a:p>
          <a:p>
            <a:pPr marL="257506" lvl="1" indent="-237698">
              <a:buFontTx/>
              <a:buAutoNum type="arabicPeriod"/>
              <a:tabLst>
                <a:tab pos="237698" algn="l"/>
              </a:tabLst>
            </a:pPr>
            <a:r>
              <a:rPr lang="en-US" sz="1100" dirty="0" smtClean="0">
                <a:latin typeface="Times" pitchFamily="18" charset="0"/>
                <a:cs typeface="Times New Roman" pitchFamily="18" charset="0"/>
              </a:rPr>
              <a:t>Place </a:t>
            </a:r>
            <a:r>
              <a:rPr lang="en-US" sz="1100" dirty="0">
                <a:latin typeface="Times" pitchFamily="18" charset="0"/>
                <a:cs typeface="Times New Roman" pitchFamily="18" charset="0"/>
              </a:rPr>
              <a:t>a Tone Measurements Express VI on the block diagram (</a:t>
            </a:r>
            <a:r>
              <a:rPr lang="en-US" sz="1100" b="1" dirty="0" err="1">
                <a:latin typeface="Times" pitchFamily="18" charset="0"/>
                <a:cs typeface="Times New Roman" pitchFamily="18" charset="0"/>
              </a:rPr>
              <a:t>Express»Signal</a:t>
            </a:r>
            <a:r>
              <a:rPr lang="en-US" sz="1100" b="1" dirty="0">
                <a:latin typeface="Times" pitchFamily="18" charset="0"/>
                <a:cs typeface="Times New Roman" pitchFamily="18" charset="0"/>
              </a:rPr>
              <a:t> </a:t>
            </a:r>
            <a:r>
              <a:rPr lang="en-US" sz="1100" b="1" dirty="0" err="1">
                <a:latin typeface="Times" pitchFamily="18" charset="0"/>
                <a:cs typeface="Times New Roman" pitchFamily="18" charset="0"/>
              </a:rPr>
              <a:t>Analysis</a:t>
            </a:r>
            <a:r>
              <a:rPr lang="en-US" sz="1100" dirty="0" err="1">
                <a:latin typeface="Times" pitchFamily="18" charset="0"/>
                <a:cs typeface="Times New Roman" pitchFamily="18" charset="0"/>
              </a:rPr>
              <a:t>»</a:t>
            </a:r>
            <a:r>
              <a:rPr lang="en-US" sz="1100" b="1" dirty="0" err="1">
                <a:latin typeface="Times" pitchFamily="18" charset="0"/>
                <a:cs typeface="Times New Roman" pitchFamily="18" charset="0"/>
              </a:rPr>
              <a:t>Tone</a:t>
            </a:r>
            <a:r>
              <a:rPr lang="en-US" sz="1100" dirty="0" smtClean="0">
                <a:latin typeface="Times" pitchFamily="18" charset="0"/>
                <a:cs typeface="Times New Roman" pitchFamily="18" charset="0"/>
              </a:rPr>
              <a:t>). Select “Frequency” under Single Tone Measurements</a:t>
            </a:r>
            <a:r>
              <a:rPr lang="en-US" sz="1100" b="1" dirty="0" smtClean="0">
                <a:latin typeface="Times" pitchFamily="18" charset="0"/>
                <a:cs typeface="Times New Roman" pitchFamily="18" charset="0"/>
              </a:rPr>
              <a:t>.</a:t>
            </a:r>
            <a:endParaRPr lang="en-US" sz="1100" dirty="0">
              <a:latin typeface="Times" pitchFamily="18" charset="0"/>
              <a:cs typeface="Times New Roman" pitchFamily="18" charset="0"/>
            </a:endParaRPr>
          </a:p>
          <a:p>
            <a:pPr marL="257506" lvl="1" indent="-237698">
              <a:buFontTx/>
              <a:buAutoNum type="arabicPeriod"/>
              <a:tabLst>
                <a:tab pos="237698" algn="l"/>
              </a:tabLst>
            </a:pPr>
            <a:r>
              <a:rPr lang="en-US" sz="1100" dirty="0" smtClean="0">
                <a:latin typeface="Times" pitchFamily="18" charset="0"/>
                <a:cs typeface="Times New Roman" pitchFamily="18" charset="0"/>
              </a:rPr>
              <a:t>Connect </a:t>
            </a:r>
            <a:r>
              <a:rPr lang="en-US" sz="1100" dirty="0">
                <a:latin typeface="Times" pitchFamily="18" charset="0"/>
                <a:cs typeface="Times New Roman" pitchFamily="18" charset="0"/>
              </a:rPr>
              <a:t>the output of the Filter VI to the “Signals” input of the Tone Measurements Express VI</a:t>
            </a:r>
            <a:r>
              <a:rPr lang="en-US" sz="1100" dirty="0" smtClean="0">
                <a:latin typeface="Times" pitchFamily="18" charset="0"/>
                <a:cs typeface="Times New Roman" pitchFamily="18" charset="0"/>
              </a:rPr>
              <a:t>. Also, connect the “Frequency” output to the meter.</a:t>
            </a:r>
            <a:endParaRPr lang="en-US" sz="1100" dirty="0">
              <a:latin typeface="Times" pitchFamily="18" charset="0"/>
              <a:cs typeface="Times New Roman" pitchFamily="18" charset="0"/>
            </a:endParaRPr>
          </a:p>
          <a:p>
            <a:pPr marL="257506" lvl="1" indent="-237698">
              <a:buFontTx/>
              <a:buAutoNum type="arabicPeriod"/>
              <a:tabLst>
                <a:tab pos="237698" algn="l"/>
              </a:tabLst>
            </a:pPr>
            <a:r>
              <a:rPr lang="en-US" sz="1100" dirty="0">
                <a:latin typeface="Times" pitchFamily="18" charset="0"/>
                <a:cs typeface="Times New Roman" pitchFamily="18" charset="0"/>
              </a:rPr>
              <a:t>Return to the front panel and run the VI. Observe your acquired signal and its frequency and amplitude. Hum or whistle into the microphone </a:t>
            </a:r>
            <a:r>
              <a:rPr lang="en-US" sz="1100" dirty="0" smtClean="0">
                <a:latin typeface="Times" pitchFamily="18" charset="0"/>
                <a:cs typeface="Times New Roman" pitchFamily="18" charset="0"/>
              </a:rPr>
              <a:t>and </a:t>
            </a:r>
            <a:r>
              <a:rPr lang="en-US" sz="1100" dirty="0">
                <a:latin typeface="Times" pitchFamily="18" charset="0"/>
                <a:cs typeface="Times New Roman" pitchFamily="18" charset="0"/>
              </a:rPr>
              <a:t>observe the </a:t>
            </a:r>
            <a:r>
              <a:rPr lang="en-US" sz="1100" dirty="0" smtClean="0">
                <a:latin typeface="Times" pitchFamily="18" charset="0"/>
                <a:cs typeface="Times New Roman" pitchFamily="18" charset="0"/>
              </a:rPr>
              <a:t>frequency </a:t>
            </a:r>
            <a:r>
              <a:rPr lang="en-US" sz="1100" dirty="0">
                <a:latin typeface="Times" pitchFamily="18" charset="0"/>
                <a:cs typeface="Times New Roman" pitchFamily="18" charset="0"/>
              </a:rPr>
              <a:t>that you are producing</a:t>
            </a:r>
            <a:r>
              <a:rPr lang="en-US" sz="1100" dirty="0" smtClean="0">
                <a:latin typeface="Times" pitchFamily="18" charset="0"/>
                <a:cs typeface="Times New Roman" pitchFamily="18" charset="0"/>
              </a:rPr>
              <a:t>.</a:t>
            </a:r>
            <a:endParaRPr lang="en-US" sz="1100" dirty="0">
              <a:latin typeface="Times" pitchFamily="18" charset="0"/>
              <a:cs typeface="Times New Roman" pitchFamily="18" charset="0"/>
            </a:endParaRPr>
          </a:p>
          <a:p>
            <a:pPr marL="257506" lvl="1" indent="-237698">
              <a:buFontTx/>
              <a:buAutoNum type="arabicPeriod"/>
              <a:tabLst>
                <a:tab pos="237698" algn="l"/>
              </a:tabLst>
            </a:pPr>
            <a:r>
              <a:rPr lang="en-US" sz="1100" dirty="0">
                <a:latin typeface="Times" pitchFamily="18" charset="0"/>
                <a:cs typeface="Times New Roman" pitchFamily="18" charset="0"/>
              </a:rPr>
              <a:t>Save the VI as “Exercise 3.2 - </a:t>
            </a:r>
            <a:r>
              <a:rPr lang="en-US" sz="1100" dirty="0" smtClean="0">
                <a:latin typeface="Times" pitchFamily="18" charset="0"/>
                <a:cs typeface="Times New Roman" pitchFamily="18" charset="0"/>
              </a:rPr>
              <a:t>Data.vi.”</a:t>
            </a:r>
            <a:endParaRPr lang="en-US" sz="1100" dirty="0">
              <a:latin typeface="Times" pitchFamily="18" charset="0"/>
              <a:cs typeface="Times New Roman" pitchFamily="18" charset="0"/>
            </a:endParaRPr>
          </a:p>
          <a:p>
            <a:pPr marL="257506" lvl="1" indent="-237698">
              <a:buFontTx/>
              <a:buAutoNum type="arabicPeriod"/>
              <a:tabLst>
                <a:tab pos="237698" algn="l"/>
              </a:tabLst>
            </a:pPr>
            <a:r>
              <a:rPr lang="en-US" sz="1100" dirty="0">
                <a:latin typeface="Times" pitchFamily="18" charset="0"/>
                <a:cs typeface="Times New Roman" pitchFamily="18" charset="0"/>
              </a:rPr>
              <a:t>Close the VI.</a:t>
            </a:r>
          </a:p>
          <a:p>
            <a:pPr>
              <a:spcBef>
                <a:spcPct val="50000"/>
              </a:spcBef>
              <a:tabLst>
                <a:tab pos="237698" algn="l"/>
              </a:tabLst>
            </a:pPr>
            <a:r>
              <a:rPr lang="en-US" sz="1100" b="1" dirty="0">
                <a:latin typeface="Times" pitchFamily="18" charset="0"/>
              </a:rPr>
              <a:t>Note:</a:t>
            </a:r>
            <a:r>
              <a:rPr lang="en-US" sz="1100" dirty="0">
                <a:latin typeface="Times" pitchFamily="18" charset="0"/>
              </a:rPr>
              <a:t> The solution to this exercise is printed in the back of this manual</a:t>
            </a:r>
            <a:r>
              <a:rPr lang="en-US" sz="1100" dirty="0" smtClean="0">
                <a:latin typeface="Times" pitchFamily="18" charset="0"/>
              </a:rPr>
              <a:t>.</a:t>
            </a:r>
          </a:p>
        </p:txBody>
      </p:sp>
      <p:sp>
        <p:nvSpPr>
          <p:cNvPr id="809987" name="Rectangle 3"/>
          <p:cNvSpPr>
            <a:spLocks noChangeArrowheads="1"/>
          </p:cNvSpPr>
          <p:nvPr/>
        </p:nvSpPr>
        <p:spPr bwMode="auto">
          <a:xfrm>
            <a:off x="2935706" y="8846586"/>
            <a:ext cx="1398819" cy="312121"/>
          </a:xfrm>
          <a:prstGeom prst="rect">
            <a:avLst/>
          </a:prstGeom>
          <a:noFill/>
          <a:ln w="12700" algn="ctr">
            <a:noFill/>
            <a:miter lim="800000"/>
            <a:headEnd/>
            <a:tailEnd/>
          </a:ln>
          <a:effectLst/>
        </p:spPr>
        <p:txBody>
          <a:bodyPr wrap="none" lIns="95745" tIns="47871" rIns="95745" bIns="47871">
            <a:spAutoFit/>
          </a:bodyPr>
          <a:lstStyle/>
          <a:p>
            <a:pPr defTabSz="957396" eaLnBrk="1" hangingPunct="1">
              <a:spcBef>
                <a:spcPct val="30000"/>
              </a:spcBef>
            </a:pPr>
            <a:r>
              <a:rPr lang="en-US" sz="1400" dirty="0"/>
              <a:t>(End of Exercise)</a:t>
            </a:r>
          </a:p>
        </p:txBody>
      </p:sp>
      <p:grpSp>
        <p:nvGrpSpPr>
          <p:cNvPr id="2" name="Group 4"/>
          <p:cNvGrpSpPr>
            <a:grpSpLocks/>
          </p:cNvGrpSpPr>
          <p:nvPr/>
        </p:nvGrpSpPr>
        <p:grpSpPr bwMode="auto">
          <a:xfrm>
            <a:off x="467987" y="384706"/>
            <a:ext cx="4072482" cy="5606180"/>
            <a:chOff x="199" y="73"/>
            <a:chExt cx="2565" cy="3532"/>
          </a:xfrm>
        </p:grpSpPr>
        <p:sp>
          <p:nvSpPr>
            <p:cNvPr id="809989" name="Line 5"/>
            <p:cNvSpPr>
              <a:spLocks noChangeShapeType="1"/>
            </p:cNvSpPr>
            <p:nvPr/>
          </p:nvSpPr>
          <p:spPr bwMode="auto">
            <a:xfrm flipH="1">
              <a:off x="272" y="145"/>
              <a:ext cx="2492" cy="0"/>
            </a:xfrm>
            <a:prstGeom prst="line">
              <a:avLst/>
            </a:prstGeom>
            <a:noFill/>
            <a:ln w="38100">
              <a:solidFill>
                <a:schemeClr val="tx1"/>
              </a:solidFill>
              <a:round/>
              <a:headEnd/>
              <a:tailEnd/>
            </a:ln>
            <a:effectLst/>
          </p:spPr>
          <p:txBody>
            <a:bodyPr/>
            <a:lstStyle/>
            <a:p>
              <a:endParaRPr lang="en-US"/>
            </a:p>
          </p:txBody>
        </p:sp>
        <p:sp>
          <p:nvSpPr>
            <p:cNvPr id="809990" name="Line 6"/>
            <p:cNvSpPr>
              <a:spLocks noChangeShapeType="1"/>
            </p:cNvSpPr>
            <p:nvPr/>
          </p:nvSpPr>
          <p:spPr bwMode="auto">
            <a:xfrm>
              <a:off x="272" y="145"/>
              <a:ext cx="0" cy="3460"/>
            </a:xfrm>
            <a:prstGeom prst="line">
              <a:avLst/>
            </a:prstGeom>
            <a:noFill/>
            <a:ln w="38100">
              <a:solidFill>
                <a:schemeClr val="tx1"/>
              </a:solidFill>
              <a:round/>
              <a:headEnd/>
              <a:tailEnd/>
            </a:ln>
            <a:effectLst/>
          </p:spPr>
          <p:txBody>
            <a:bodyPr/>
            <a:lstStyle/>
            <a:p>
              <a:endParaRPr lang="en-US"/>
            </a:p>
          </p:txBody>
        </p:sp>
        <p:sp>
          <p:nvSpPr>
            <p:cNvPr id="809991" name="Rectangle 7"/>
            <p:cNvSpPr>
              <a:spLocks noChangeArrowheads="1"/>
            </p:cNvSpPr>
            <p:nvPr/>
          </p:nvSpPr>
          <p:spPr bwMode="auto">
            <a:xfrm>
              <a:off x="199" y="73"/>
              <a:ext cx="315" cy="314"/>
            </a:xfrm>
            <a:prstGeom prst="rect">
              <a:avLst/>
            </a:prstGeom>
            <a:solidFill>
              <a:schemeClr val="bg1"/>
            </a:solidFill>
            <a:ln w="38100" algn="ctr">
              <a:solidFill>
                <a:schemeClr val="tx1"/>
              </a:solidFill>
              <a:miter lim="800000"/>
              <a:headEnd/>
              <a:tailEnd/>
            </a:ln>
            <a:effectLst/>
          </p:spPr>
          <p:txBody>
            <a:bodyPr wrap="none" anchor="ctr"/>
            <a:lstStyle/>
            <a:p>
              <a:endParaRPr lang="en-US"/>
            </a:p>
          </p:txBody>
        </p:sp>
        <p:pic>
          <p:nvPicPr>
            <p:cNvPr id="809992" name="Picture 8"/>
            <p:cNvPicPr>
              <a:picLocks noChangeAspect="1" noChangeArrowheads="1"/>
            </p:cNvPicPr>
            <p:nvPr/>
          </p:nvPicPr>
          <p:blipFill>
            <a:blip r:embed="rId3"/>
            <a:srcRect/>
            <a:stretch>
              <a:fillRect/>
            </a:stretch>
          </p:blipFill>
          <p:spPr bwMode="auto">
            <a:xfrm>
              <a:off x="217" y="103"/>
              <a:ext cx="285" cy="266"/>
            </a:xfrm>
            <a:prstGeom prst="rect">
              <a:avLst/>
            </a:prstGeom>
            <a:noFill/>
            <a:ln w="12700" algn="ctr">
              <a:noFill/>
              <a:miter lim="800000"/>
              <a:headEnd/>
              <a:tailEnd/>
            </a:ln>
            <a:effectLst/>
          </p:spPr>
        </p:pic>
      </p:grpSp>
      <p:sp>
        <p:nvSpPr>
          <p:cNvPr id="11" name="Text Box 4"/>
          <p:cNvSpPr txBox="1">
            <a:spLocks noChangeArrowheads="1"/>
          </p:cNvSpPr>
          <p:nvPr/>
        </p:nvSpPr>
        <p:spPr bwMode="auto">
          <a:xfrm>
            <a:off x="0" y="9186902"/>
            <a:ext cx="7315200" cy="261403"/>
          </a:xfrm>
          <a:prstGeom prst="rect">
            <a:avLst/>
          </a:prstGeom>
          <a:noFill/>
          <a:ln w="9525">
            <a:noFill/>
            <a:miter lim="800000"/>
            <a:headEnd/>
            <a:tailEnd/>
          </a:ln>
          <a:effectLst/>
        </p:spPr>
        <p:txBody>
          <a:bodyPr lIns="106803" tIns="53400" rIns="106803" bIns="53400" anchor="b">
            <a:spAutoFit/>
          </a:bodyPr>
          <a:lstStyle/>
          <a:p>
            <a:pPr algn="l" defTabSz="812136">
              <a:spcBef>
                <a:spcPct val="50000"/>
              </a:spcBef>
              <a:tabLst>
                <a:tab pos="239349" algn="l"/>
                <a:tab pos="3544016" algn="ctr"/>
                <a:tab pos="6804113" algn="r"/>
              </a:tabLst>
            </a:pPr>
            <a:r>
              <a:rPr lang="en-US" sz="1000" b="0" dirty="0">
                <a:latin typeface="Times New Roman" pitchFamily="18" charset="0"/>
              </a:rPr>
              <a:t>	 </a:t>
            </a:r>
            <a:r>
              <a:rPr lang="en-US" sz="800" b="0" i="1" dirty="0"/>
              <a:t>Introduction to LabVIEW Hands-On 	</a:t>
            </a:r>
            <a:r>
              <a:rPr lang="en-US" sz="800" b="0" i="1" dirty="0" smtClean="0"/>
              <a:t>46</a:t>
            </a:r>
            <a:r>
              <a:rPr lang="en-US" sz="800" b="0" i="1" dirty="0"/>
              <a:t>	ni.com</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4143223" y="9118883"/>
            <a:ext cx="3170353" cy="480705"/>
          </a:xfrm>
          <a:prstGeom prst="rect">
            <a:avLst/>
          </a:prstGeom>
        </p:spPr>
        <p:txBody>
          <a:bodyPr lIns="93187" tIns="46593" rIns="93187" bIns="46593"/>
          <a:lstStyle/>
          <a:p>
            <a:fld id="{C4E130E2-6244-4AC0-A95D-069B76B06F28}"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1239232" y="722671"/>
            <a:ext cx="4833489" cy="3600450"/>
          </a:xfrm>
          <a:ln/>
        </p:spPr>
      </p:sp>
      <p:sp>
        <p:nvSpPr>
          <p:cNvPr id="44035" name="Rectangle 3"/>
          <p:cNvSpPr>
            <a:spLocks noGrp="1" noChangeArrowheads="1"/>
          </p:cNvSpPr>
          <p:nvPr>
            <p:ph type="body" idx="1"/>
          </p:nvPr>
        </p:nvSpPr>
        <p:spPr>
          <a:xfrm>
            <a:off x="975803" y="4560900"/>
            <a:ext cx="5363595" cy="4317913"/>
          </a:xfrm>
          <a:noFill/>
          <a:ln/>
        </p:spPr>
        <p:txBody>
          <a:bodyPr/>
          <a:lstStyle/>
          <a:p>
            <a:r>
              <a:rPr lang="en-US" sz="1400" dirty="0" smtClean="0"/>
              <a:t>A fundamental aspect of all programming languages is the ability to create well designed user interfaces to interact with you application.  Effective visualization and presentation of results is essential for making decisions, monitoring processes, and sharing information. LabVIEW includes a wide array of visualization tools to display your data. Some of these tools include charting and graphing utilities, and built-in 2D and 3D visualization tools. Attributes of your presentation such as color, font size, and graph type can be reconfigured, and you can even rotate, zoom, and pan your graphs at run­time. </a:t>
            </a:r>
            <a:endParaRPr lang="en-US" sz="1300" dirty="0" smtClean="0"/>
          </a:p>
          <a:p>
            <a:endParaRPr lang="en-US" sz="1300" dirty="0" smtClean="0"/>
          </a:p>
          <a:p>
            <a:r>
              <a:rPr lang="en-US" sz="1300" dirty="0" smtClean="0"/>
              <a:t>LabVIEW also contains functions for storing your data in a variety of ways. You can write data to ASCII and binary files, publish it in standard formats such as HTML or XML, and programmatically create custom reports.  </a:t>
            </a:r>
            <a:r>
              <a:rPr lang="en-US" sz="1400" dirty="0" smtClean="0"/>
              <a:t>LabVIEW offers several reporting options, including documentation-generation tools, HTML reports, programmatic generation of Microsoft Word and Excel reports, and interactive report generation with NI </a:t>
            </a:r>
            <a:r>
              <a:rPr lang="en-US" sz="1400" dirty="0" err="1" smtClean="0"/>
              <a:t>DIAdem</a:t>
            </a:r>
            <a:r>
              <a:rPr lang="en-US" sz="1400" dirty="0" smtClean="0"/>
              <a:t>. </a:t>
            </a:r>
          </a:p>
          <a:p>
            <a:endParaRPr lang="en-US" sz="1400" dirty="0" smtClean="0"/>
          </a:p>
          <a:p>
            <a:r>
              <a:rPr lang="en-US" sz="1400" dirty="0" smtClean="0"/>
              <a:t>Finally, we must consider data management and connectivity. NI </a:t>
            </a:r>
            <a:r>
              <a:rPr lang="en-US" sz="1400" dirty="0" err="1" smtClean="0"/>
              <a:t>DIAdem</a:t>
            </a:r>
            <a:r>
              <a:rPr lang="en-US" sz="1400" dirty="0" smtClean="0"/>
              <a:t> offers data management and offline analysis for large data sets, tools such as the Database Connectivity Toolkit allow you to connect to third-party databases, and standard File I/O to save data. LabVIEW also offers a full range of options for communications and data standards, such as TCP/IP, </a:t>
            </a:r>
            <a:r>
              <a:rPr lang="en-US" sz="1400" dirty="0" err="1" smtClean="0"/>
              <a:t>BlueTooth</a:t>
            </a:r>
            <a:r>
              <a:rPr lang="en-US" sz="1400" dirty="0" smtClean="0"/>
              <a:t>, OPC, SQL database connectivity, and XML data formats.</a:t>
            </a:r>
            <a:br>
              <a:rPr lang="en-US" sz="1400" dirty="0" smtClean="0"/>
            </a:br>
            <a:endParaRPr lang="en-US" sz="1400" dirty="0" smtClean="0"/>
          </a:p>
          <a:p>
            <a:endParaRPr lang="en-US" sz="1300"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4"/>
          <p:cNvSpPr>
            <a:spLocks noGrp="1" noRot="1" noChangeAspect="1" noChangeArrowheads="1" noTextEdit="1"/>
          </p:cNvSpPr>
          <p:nvPr>
            <p:ph type="sldImg"/>
          </p:nvPr>
        </p:nvSpPr>
        <p:spPr>
          <a:xfrm>
            <a:off x="1281460" y="708154"/>
            <a:ext cx="4833489" cy="3600450"/>
          </a:xfrm>
          <a:ln/>
        </p:spPr>
      </p:sp>
      <p:sp>
        <p:nvSpPr>
          <p:cNvPr id="1510405" name="Rectangle 5"/>
          <p:cNvSpPr>
            <a:spLocks noGrp="1" noChangeArrowheads="1"/>
          </p:cNvSpPr>
          <p:nvPr>
            <p:ph type="body" idx="1"/>
          </p:nvPr>
        </p:nvSpPr>
        <p:spPr/>
        <p:txBody>
          <a:bodyPr/>
          <a:lstStyle/>
          <a:p>
            <a:r>
              <a:rPr lang="en-US" sz="1100" dirty="0" smtClean="0"/>
              <a:t>A main part of your applications will include saving data to disk for later analysis and reporting. You have several choices in LabVIEW to save data in a variety of different formats. If you do not want to worry about the details of saving your data, LabVIEW has several options to save data in industry standard formats that are portable to applications such as Excel. If you do need to conform to a particular data format standard, LabVIEW offers all the low level file I/O functions you need to write data out exactly as you need it. </a:t>
            </a:r>
          </a:p>
          <a:p>
            <a:endParaRPr lang="en-US" sz="1100" dirty="0" smtClean="0"/>
          </a:p>
          <a:p>
            <a:r>
              <a:rPr lang="en-US" sz="1100" dirty="0" smtClean="0"/>
              <a:t>File I/O can be a major pain point for companies, especially when multiple people need to share data. To help solve these challenges NI developed a file format called TDM. TDM is designed to help you make your “data search” ready. To see how you can benefit from TDM, see the additional information included in this manual’s appendix.</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p:spPr>
        <p:txBody>
          <a:bodyPr/>
          <a:lstStyle/>
          <a:p>
            <a:pPr marL="239354" indent="-239354"/>
            <a:r>
              <a:rPr lang="en-US" sz="1100" dirty="0" smtClean="0"/>
              <a:t>A typical data acquisition system based on virtual instrumentation consists of five parts:</a:t>
            </a:r>
          </a:p>
          <a:p>
            <a:pPr marL="239354" indent="-239354">
              <a:buFontTx/>
              <a:buAutoNum type="arabicPeriod"/>
            </a:pPr>
            <a:r>
              <a:rPr lang="en-US" sz="1100" dirty="0" smtClean="0"/>
              <a:t>Sensors or signals – The signals you are acquiring or generating with your data acquisition system.</a:t>
            </a:r>
          </a:p>
          <a:p>
            <a:pPr marL="239354" indent="-239354">
              <a:buFontTx/>
              <a:buAutoNum type="arabicPeriod"/>
            </a:pPr>
            <a:r>
              <a:rPr lang="en-US" sz="1100" dirty="0" smtClean="0"/>
              <a:t>Signal conditioning hardware – Used to remove noise, amplify the signal, or excite sensors. This hardware is sometimes integrated with DAQ hardware.</a:t>
            </a:r>
          </a:p>
          <a:p>
            <a:pPr marL="239354" indent="-239354">
              <a:buFontTx/>
              <a:buAutoNum type="arabicPeriod"/>
            </a:pPr>
            <a:r>
              <a:rPr lang="en-US" sz="1100" dirty="0" smtClean="0"/>
              <a:t>DAQ hardware – The interface between the computer and the outside world. Its primary function is to convert analog signals to digital so that the computer can interpret them.</a:t>
            </a:r>
          </a:p>
          <a:p>
            <a:pPr marL="239354" indent="-239354">
              <a:buFontTx/>
              <a:buAutoNum type="arabicPeriod"/>
            </a:pPr>
            <a:r>
              <a:rPr lang="en-US" sz="1100" dirty="0" smtClean="0"/>
              <a:t>Measurement Services software – Measurement Services software forms the layer between the hardware and your application software. It should provide configuration and installation services, a programming interface, self-calibration, and other features to simplify the interface with DAQ hardware.</a:t>
            </a:r>
          </a:p>
          <a:p>
            <a:pPr marL="239354" indent="-239354">
              <a:buFontTx/>
              <a:buAutoNum type="arabicPeriod"/>
            </a:pPr>
            <a:r>
              <a:rPr lang="en-US" sz="1100" dirty="0" smtClean="0"/>
              <a:t>Application-level software – This is the software program you develop using a standard programming environment such as LabVIEW, C, or Visual Basic.</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346" name="Rectangle 2"/>
          <p:cNvSpPr>
            <a:spLocks noGrp="1" noChangeArrowheads="1"/>
          </p:cNvSpPr>
          <p:nvPr>
            <p:ph type="body" idx="1"/>
          </p:nvPr>
        </p:nvSpPr>
        <p:spPr>
          <a:xfrm>
            <a:off x="974144" y="549110"/>
            <a:ext cx="5366914" cy="8455304"/>
          </a:xfrm>
        </p:spPr>
        <p:txBody>
          <a:bodyPr/>
          <a:lstStyle/>
          <a:p>
            <a:pPr marL="237698" indent="-237698">
              <a:tabLst>
                <a:tab pos="475397" algn="l"/>
              </a:tabLst>
            </a:pPr>
            <a:r>
              <a:rPr lang="en-US" sz="1100" b="1" dirty="0">
                <a:latin typeface="Times" pitchFamily="18" charset="0"/>
              </a:rPr>
              <a:t>Exercise </a:t>
            </a:r>
            <a:r>
              <a:rPr lang="en-US" sz="1100" b="1" dirty="0" smtClean="0">
                <a:latin typeface="Times" pitchFamily="18" charset="0"/>
              </a:rPr>
              <a:t>2.3 </a:t>
            </a:r>
            <a:r>
              <a:rPr lang="en-US" sz="1100" b="1" dirty="0">
                <a:latin typeface="Times" pitchFamily="18" charset="0"/>
              </a:rPr>
              <a:t>– Decision Making and Saving Data (</a:t>
            </a:r>
            <a:r>
              <a:rPr lang="en-US" sz="1100" b="1" dirty="0" smtClean="0">
                <a:latin typeface="Times" pitchFamily="18" charset="0"/>
              </a:rPr>
              <a:t>Tracks </a:t>
            </a:r>
            <a:r>
              <a:rPr lang="en-US" sz="1100" b="1" dirty="0">
                <a:latin typeface="Times" pitchFamily="18" charset="0"/>
              </a:rPr>
              <a:t>A, B, </a:t>
            </a:r>
            <a:r>
              <a:rPr lang="en-US" sz="1100" b="1" dirty="0" smtClean="0">
                <a:latin typeface="Times" pitchFamily="18" charset="0"/>
              </a:rPr>
              <a:t>and </a:t>
            </a:r>
            <a:r>
              <a:rPr lang="en-US" sz="1100" b="1" dirty="0">
                <a:latin typeface="Times" pitchFamily="18" charset="0"/>
              </a:rPr>
              <a:t>C)</a:t>
            </a:r>
          </a:p>
          <a:p>
            <a:pPr marL="237698" indent="-237698">
              <a:tabLst>
                <a:tab pos="475397" algn="l"/>
              </a:tabLst>
            </a:pPr>
            <a:endParaRPr lang="en-US" sz="1100" dirty="0">
              <a:latin typeface="Times" pitchFamily="18" charset="0"/>
            </a:endParaRPr>
          </a:p>
          <a:p>
            <a:pPr marL="237698" indent="-237698">
              <a:tabLst>
                <a:tab pos="475397" algn="l"/>
              </a:tabLst>
            </a:pPr>
            <a:r>
              <a:rPr lang="en-US" sz="1100" dirty="0">
                <a:latin typeface="Times" pitchFamily="18" charset="0"/>
              </a:rPr>
              <a:t>Create a VI </a:t>
            </a:r>
            <a:r>
              <a:rPr lang="en-US" sz="1100" dirty="0" smtClean="0">
                <a:latin typeface="Times" pitchFamily="18" charset="0"/>
              </a:rPr>
              <a:t>that you can use to </a:t>
            </a:r>
            <a:r>
              <a:rPr lang="en-US" sz="1100" dirty="0">
                <a:latin typeface="Times" pitchFamily="18" charset="0"/>
              </a:rPr>
              <a:t>save your data to file if the frequency of your data</a:t>
            </a:r>
          </a:p>
          <a:p>
            <a:pPr marL="237698" indent="-237698">
              <a:spcBef>
                <a:spcPct val="0"/>
              </a:spcBef>
              <a:tabLst>
                <a:tab pos="475397" algn="l"/>
              </a:tabLst>
            </a:pPr>
            <a:r>
              <a:rPr lang="en-US" sz="1100" dirty="0">
                <a:latin typeface="Times" pitchFamily="18" charset="0"/>
              </a:rPr>
              <a:t>goes below a user-controlled limit. </a:t>
            </a:r>
          </a:p>
          <a:p>
            <a:pPr marL="237698" indent="-237698">
              <a:buFontTx/>
              <a:buAutoNum type="arabicPeriod"/>
              <a:tabLst>
                <a:tab pos="475397" algn="l"/>
              </a:tabLst>
            </a:pPr>
            <a:r>
              <a:rPr lang="en-US" sz="1100" dirty="0">
                <a:latin typeface="Times" pitchFamily="18" charset="0"/>
              </a:rPr>
              <a:t>Open Exercise 3.2 – Data.vi.</a:t>
            </a:r>
          </a:p>
          <a:p>
            <a:pPr marL="237698" indent="-237698">
              <a:buFontTx/>
              <a:buAutoNum type="arabicPeriod"/>
              <a:tabLst>
                <a:tab pos="475397" algn="l"/>
              </a:tabLst>
            </a:pPr>
            <a:r>
              <a:rPr lang="en-US" sz="1100" dirty="0">
                <a:latin typeface="Times" pitchFamily="18" charset="0"/>
              </a:rPr>
              <a:t>Go to </a:t>
            </a:r>
            <a:r>
              <a:rPr lang="en-US" sz="1100" b="1" dirty="0" err="1">
                <a:latin typeface="Times" pitchFamily="18" charset="0"/>
              </a:rPr>
              <a:t>File</a:t>
            </a:r>
            <a:r>
              <a:rPr lang="en-US" sz="1100" dirty="0" err="1">
                <a:latin typeface="Times" pitchFamily="18" charset="0"/>
              </a:rPr>
              <a:t>»</a:t>
            </a:r>
            <a:r>
              <a:rPr lang="en-US" sz="1100" b="1" dirty="0" err="1">
                <a:latin typeface="Times" pitchFamily="18" charset="0"/>
                <a:cs typeface="Times New Roman" pitchFamily="18" charset="0"/>
              </a:rPr>
              <a:t>Save</a:t>
            </a:r>
            <a:r>
              <a:rPr lang="en-US" sz="1100" b="1" dirty="0">
                <a:latin typeface="Times" pitchFamily="18" charset="0"/>
                <a:cs typeface="Times New Roman" pitchFamily="18" charset="0"/>
              </a:rPr>
              <a:t> As…</a:t>
            </a:r>
            <a:r>
              <a:rPr lang="en-US" sz="1100" dirty="0">
                <a:latin typeface="Times" pitchFamily="18" charset="0"/>
              </a:rPr>
              <a:t> and save it as “Exercise 3.3 – Decision Making and Saving </a:t>
            </a:r>
            <a:r>
              <a:rPr lang="en-US" sz="1100" dirty="0" smtClean="0">
                <a:latin typeface="Times" pitchFamily="18" charset="0"/>
              </a:rPr>
              <a:t>Data.” </a:t>
            </a:r>
            <a:r>
              <a:rPr lang="en-US" sz="1100" dirty="0">
                <a:latin typeface="Times" pitchFamily="18" charset="0"/>
              </a:rPr>
              <a:t>In the “Save As” dialog box, make sure </a:t>
            </a:r>
            <a:r>
              <a:rPr lang="en-US" sz="1100" b="1" dirty="0">
                <a:latin typeface="Times" pitchFamily="18" charset="0"/>
              </a:rPr>
              <a:t>substitute copy for original</a:t>
            </a:r>
            <a:r>
              <a:rPr lang="en-US" sz="1100" dirty="0">
                <a:latin typeface="Times" pitchFamily="18" charset="0"/>
              </a:rPr>
              <a:t> is selected and click “Continue</a:t>
            </a:r>
            <a:r>
              <a:rPr lang="en-US" sz="1100" dirty="0" smtClean="0">
                <a:latin typeface="Times" pitchFamily="18" charset="0"/>
              </a:rPr>
              <a:t>…” </a:t>
            </a:r>
            <a:endParaRPr lang="en-US" sz="1100" dirty="0">
              <a:latin typeface="Times" pitchFamily="18" charset="0"/>
            </a:endParaRPr>
          </a:p>
          <a:p>
            <a:pPr marL="237698" indent="-237698">
              <a:buFontTx/>
              <a:buAutoNum type="arabicPeriod"/>
              <a:tabLst>
                <a:tab pos="475397" algn="l"/>
              </a:tabLst>
            </a:pPr>
            <a:r>
              <a:rPr lang="en-US" sz="1100" dirty="0">
                <a:latin typeface="Times" pitchFamily="18" charset="0"/>
              </a:rPr>
              <a:t>Add a case structure to the block diagram inside the while loop (</a:t>
            </a:r>
            <a:r>
              <a:rPr lang="en-US" sz="1100" b="1" dirty="0" err="1">
                <a:latin typeface="Times" pitchFamily="18" charset="0"/>
              </a:rPr>
              <a:t>Functions»Programming»</a:t>
            </a:r>
            <a:r>
              <a:rPr lang="en-US" sz="1100" b="1" dirty="0" err="1">
                <a:latin typeface="Times" pitchFamily="18" charset="0"/>
                <a:cs typeface="Times New Roman" pitchFamily="18" charset="0"/>
              </a:rPr>
              <a:t>Structures»Case</a:t>
            </a:r>
            <a:r>
              <a:rPr lang="en-US" sz="1100" b="1" dirty="0">
                <a:latin typeface="Times" pitchFamily="18" charset="0"/>
                <a:cs typeface="Times New Roman" pitchFamily="18" charset="0"/>
              </a:rPr>
              <a:t> Structure</a:t>
            </a:r>
            <a:r>
              <a:rPr lang="en-US" sz="1100" dirty="0">
                <a:latin typeface="Times" pitchFamily="18" charset="0"/>
                <a:cs typeface="Times New Roman" pitchFamily="18" charset="0"/>
              </a:rPr>
              <a:t>). </a:t>
            </a:r>
          </a:p>
          <a:p>
            <a:pPr marL="237698" indent="-237698">
              <a:buFontTx/>
              <a:buAutoNum type="arabicPeriod"/>
              <a:tabLst>
                <a:tab pos="475397" algn="l"/>
              </a:tabLst>
            </a:pPr>
            <a:r>
              <a:rPr lang="en-US" sz="1100" dirty="0">
                <a:latin typeface="Times" pitchFamily="18" charset="0"/>
                <a:cs typeface="Times New Roman" pitchFamily="18" charset="0"/>
              </a:rPr>
              <a:t>Inside the “true” case of the case structure, add a Write to Measurement File Express VI (</a:t>
            </a:r>
            <a:r>
              <a:rPr lang="en-US" sz="1100" b="1" dirty="0" err="1">
                <a:latin typeface="Times" pitchFamily="18" charset="0"/>
                <a:cs typeface="Times New Roman" pitchFamily="18" charset="0"/>
              </a:rPr>
              <a:t>Functions»Programming»File</a:t>
            </a:r>
            <a:r>
              <a:rPr lang="en-US" sz="1100" b="1" dirty="0">
                <a:latin typeface="Times" pitchFamily="18" charset="0"/>
                <a:cs typeface="Times New Roman" pitchFamily="18" charset="0"/>
              </a:rPr>
              <a:t> I/</a:t>
            </a:r>
            <a:r>
              <a:rPr lang="en-US" sz="1100" b="1" dirty="0" err="1">
                <a:latin typeface="Times" pitchFamily="18" charset="0"/>
                <a:cs typeface="Times New Roman" pitchFamily="18" charset="0"/>
              </a:rPr>
              <a:t>O»Write</a:t>
            </a:r>
            <a:r>
              <a:rPr lang="en-US" sz="1100" b="1" dirty="0">
                <a:latin typeface="Times" pitchFamily="18" charset="0"/>
                <a:cs typeface="Times New Roman" pitchFamily="18" charset="0"/>
              </a:rPr>
              <a:t> to Measurement File</a:t>
            </a:r>
            <a:r>
              <a:rPr lang="en-US" sz="1100" dirty="0">
                <a:latin typeface="Times" pitchFamily="18" charset="0"/>
                <a:cs typeface="Times New Roman" pitchFamily="18" charset="0"/>
              </a:rPr>
              <a:t>).</a:t>
            </a:r>
            <a:br>
              <a:rPr lang="en-US" sz="1100" dirty="0">
                <a:latin typeface="Times" pitchFamily="18" charset="0"/>
                <a:cs typeface="Times New Roman" pitchFamily="18" charset="0"/>
              </a:rPr>
            </a:br>
            <a:r>
              <a:rPr lang="en-US" sz="1100" dirty="0">
                <a:latin typeface="Times" pitchFamily="18" charset="0"/>
                <a:cs typeface="Times New Roman" pitchFamily="18" charset="0"/>
              </a:rPr>
              <a:t/>
            </a:r>
            <a:br>
              <a:rPr lang="en-US" sz="1100" dirty="0">
                <a:latin typeface="Times" pitchFamily="18" charset="0"/>
                <a:cs typeface="Times New Roman" pitchFamily="18" charset="0"/>
              </a:rPr>
            </a:br>
            <a:r>
              <a:rPr lang="en-US" sz="1100" dirty="0">
                <a:latin typeface="Times" pitchFamily="18" charset="0"/>
                <a:cs typeface="Times New Roman" pitchFamily="18" charset="0"/>
              </a:rPr>
              <a:t/>
            </a:r>
            <a:br>
              <a:rPr lang="en-US" sz="1100" dirty="0">
                <a:latin typeface="Times" pitchFamily="18" charset="0"/>
                <a:cs typeface="Times New Roman" pitchFamily="18" charset="0"/>
              </a:rPr>
            </a:br>
            <a:endParaRPr lang="en-US" sz="1100" dirty="0">
              <a:latin typeface="Times" pitchFamily="18" charset="0"/>
              <a:cs typeface="Times New Roman" pitchFamily="18" charset="0"/>
            </a:endParaRPr>
          </a:p>
          <a:p>
            <a:pPr marL="237698" indent="-237698">
              <a:buFontTx/>
              <a:buAutoNum type="arabicPeriod"/>
              <a:tabLst>
                <a:tab pos="475397" algn="l"/>
              </a:tabLst>
            </a:pPr>
            <a:endParaRPr lang="en-US" sz="1100" dirty="0">
              <a:latin typeface="Times" pitchFamily="18" charset="0"/>
              <a:cs typeface="Times New Roman" pitchFamily="18" charset="0"/>
            </a:endParaRPr>
          </a:p>
          <a:p>
            <a:pPr marL="237698" indent="-237698">
              <a:buFontTx/>
              <a:buAutoNum type="arabicPeriod"/>
              <a:tabLst>
                <a:tab pos="475397" algn="l"/>
              </a:tabLst>
            </a:pPr>
            <a:endParaRPr lang="en-US" sz="1100" dirty="0">
              <a:latin typeface="Times" pitchFamily="18" charset="0"/>
              <a:cs typeface="Times New Roman" pitchFamily="18" charset="0"/>
            </a:endParaRPr>
          </a:p>
          <a:p>
            <a:pPr marL="237698" indent="-237698">
              <a:buFontTx/>
              <a:buAutoNum type="arabicPeriod"/>
              <a:tabLst>
                <a:tab pos="475397" algn="l"/>
              </a:tabLst>
            </a:pPr>
            <a:endParaRPr lang="en-US" sz="1100" dirty="0">
              <a:latin typeface="Times" pitchFamily="18" charset="0"/>
              <a:cs typeface="Times New Roman" pitchFamily="18" charset="0"/>
            </a:endParaRPr>
          </a:p>
          <a:p>
            <a:pPr marL="237698" indent="-237698">
              <a:tabLst>
                <a:tab pos="475397" algn="l"/>
              </a:tabLst>
            </a:pPr>
            <a:endParaRPr lang="en-US" sz="1100" dirty="0">
              <a:latin typeface="Times" pitchFamily="18" charset="0"/>
              <a:cs typeface="Times New Roman" pitchFamily="18" charset="0"/>
            </a:endParaRPr>
          </a:p>
          <a:p>
            <a:pPr marL="237698" indent="-237698">
              <a:tabLst>
                <a:tab pos="475397" algn="l"/>
              </a:tabLst>
            </a:pPr>
            <a:r>
              <a:rPr lang="en-US" sz="1100" dirty="0">
                <a:latin typeface="Times" pitchFamily="18" charset="0"/>
                <a:cs typeface="Times New Roman" pitchFamily="18" charset="0"/>
              </a:rPr>
              <a:t>	a.  </a:t>
            </a:r>
            <a:r>
              <a:rPr lang="en-US" sz="1100" dirty="0" smtClean="0">
                <a:latin typeface="Times" pitchFamily="18" charset="0"/>
                <a:cs typeface="Times New Roman" pitchFamily="18" charset="0"/>
              </a:rPr>
              <a:t> In </a:t>
            </a:r>
            <a:r>
              <a:rPr lang="en-US" sz="1100" dirty="0">
                <a:latin typeface="Times" pitchFamily="18" charset="0"/>
                <a:cs typeface="Times New Roman" pitchFamily="18" charset="0"/>
              </a:rPr>
              <a:t>the configuration window that opens, choose “Save to series of files</a:t>
            </a:r>
          </a:p>
          <a:p>
            <a:pPr marL="237698" indent="-237698">
              <a:spcBef>
                <a:spcPct val="0"/>
              </a:spcBef>
              <a:tabLst>
                <a:tab pos="475397" algn="l"/>
              </a:tabLst>
            </a:pPr>
            <a:r>
              <a:rPr lang="en-US" sz="1100" dirty="0">
                <a:latin typeface="Times" pitchFamily="18" charset="0"/>
                <a:cs typeface="Times New Roman" pitchFamily="18" charset="0"/>
              </a:rPr>
              <a:t>		(multiple files).” Note the default location your file will be saved to and </a:t>
            </a:r>
            <a:r>
              <a:rPr lang="en-US" sz="1100" dirty="0" smtClean="0">
                <a:latin typeface="Times" pitchFamily="18" charset="0"/>
                <a:cs typeface="Times New Roman" pitchFamily="18" charset="0"/>
              </a:rPr>
              <a:t>	change it </a:t>
            </a:r>
            <a:r>
              <a:rPr lang="en-US" sz="1100" dirty="0">
                <a:latin typeface="Times" pitchFamily="18" charset="0"/>
                <a:cs typeface="Times New Roman" pitchFamily="18" charset="0"/>
              </a:rPr>
              <a:t>if you wish. </a:t>
            </a:r>
          </a:p>
          <a:p>
            <a:pPr marL="237698" indent="-237698">
              <a:tabLst>
                <a:tab pos="475397" algn="l"/>
              </a:tabLst>
            </a:pPr>
            <a:r>
              <a:rPr lang="en-US" sz="1100" dirty="0">
                <a:latin typeface="Times" pitchFamily="18" charset="0"/>
                <a:cs typeface="Times New Roman" pitchFamily="18" charset="0"/>
              </a:rPr>
              <a:t>	b.   Click “Settings…” and choose “Use next available file name” under the</a:t>
            </a:r>
          </a:p>
          <a:p>
            <a:pPr marL="237698" indent="-237698">
              <a:spcBef>
                <a:spcPct val="0"/>
              </a:spcBef>
              <a:tabLst>
                <a:tab pos="475397" algn="l"/>
              </a:tabLst>
            </a:pPr>
            <a:r>
              <a:rPr lang="en-US" sz="1100" dirty="0">
                <a:latin typeface="Times" pitchFamily="18" charset="0"/>
                <a:cs typeface="Times New Roman" pitchFamily="18" charset="0"/>
              </a:rPr>
              <a:t>		</a:t>
            </a:r>
            <a:r>
              <a:rPr lang="en-US" sz="1100" b="1" dirty="0">
                <a:latin typeface="Times" pitchFamily="18" charset="0"/>
                <a:cs typeface="Times New Roman" pitchFamily="18" charset="0"/>
              </a:rPr>
              <a:t>Existing Files</a:t>
            </a:r>
            <a:r>
              <a:rPr lang="en-US" sz="1100" dirty="0">
                <a:latin typeface="Times" pitchFamily="18" charset="0"/>
                <a:cs typeface="Times New Roman" pitchFamily="18" charset="0"/>
              </a:rPr>
              <a:t> heading. </a:t>
            </a:r>
          </a:p>
          <a:p>
            <a:pPr marL="237698" indent="-237698">
              <a:tabLst>
                <a:tab pos="475397" algn="l"/>
              </a:tabLst>
            </a:pPr>
            <a:r>
              <a:rPr lang="en-US" sz="1100" dirty="0">
                <a:latin typeface="Times" pitchFamily="18" charset="0"/>
                <a:cs typeface="Times New Roman" pitchFamily="18" charset="0"/>
              </a:rPr>
              <a:t>	c.   Under </a:t>
            </a:r>
            <a:r>
              <a:rPr lang="en-US" sz="1100" b="1" dirty="0">
                <a:latin typeface="Times" pitchFamily="18" charset="0"/>
                <a:cs typeface="Times New Roman" pitchFamily="18" charset="0"/>
              </a:rPr>
              <a:t>File </a:t>
            </a:r>
            <a:r>
              <a:rPr lang="en-US" sz="1100" b="1" dirty="0" smtClean="0">
                <a:latin typeface="Times" pitchFamily="18" charset="0"/>
                <a:cs typeface="Times New Roman" pitchFamily="18" charset="0"/>
              </a:rPr>
              <a:t>Termination,</a:t>
            </a:r>
            <a:r>
              <a:rPr lang="en-US" sz="1100" dirty="0" smtClean="0">
                <a:latin typeface="Times" pitchFamily="18" charset="0"/>
                <a:cs typeface="Times New Roman" pitchFamily="18" charset="0"/>
              </a:rPr>
              <a:t> </a:t>
            </a:r>
            <a:r>
              <a:rPr lang="en-US" sz="1100" dirty="0">
                <a:latin typeface="Times" pitchFamily="18" charset="0"/>
                <a:cs typeface="Times New Roman" pitchFamily="18" charset="0"/>
              </a:rPr>
              <a:t>choose to start a new file after 10 segments. </a:t>
            </a:r>
            <a:r>
              <a:rPr lang="en-US" sz="1100" dirty="0" smtClean="0">
                <a:latin typeface="Times" pitchFamily="18" charset="0"/>
                <a:cs typeface="Times New Roman" pitchFamily="18" charset="0"/>
              </a:rPr>
              <a:t>Click                 	“OK</a:t>
            </a:r>
            <a:r>
              <a:rPr lang="en-US" sz="1100" dirty="0">
                <a:latin typeface="Times" pitchFamily="18" charset="0"/>
                <a:cs typeface="Times New Roman" pitchFamily="18" charset="0"/>
              </a:rPr>
              <a:t>” twice.</a:t>
            </a:r>
          </a:p>
          <a:p>
            <a:pPr marL="237698" indent="-237698">
              <a:buFontTx/>
              <a:buAutoNum type="arabicPeriod" startAt="5"/>
              <a:tabLst>
                <a:tab pos="475397" algn="l"/>
              </a:tabLst>
            </a:pPr>
            <a:r>
              <a:rPr lang="en-US" sz="1100" dirty="0">
                <a:latin typeface="Times" pitchFamily="18" charset="0"/>
                <a:cs typeface="Times New Roman" pitchFamily="18" charset="0"/>
              </a:rPr>
              <a:t>Add code so that if the frequency computed from the Tone Measurements Express VI goes below a user-controlled limit, the data will be saved to file. </a:t>
            </a:r>
            <a:r>
              <a:rPr lang="en-US" sz="1100" b="1" dirty="0">
                <a:latin typeface="Times" pitchFamily="18" charset="0"/>
                <a:cs typeface="Times New Roman" pitchFamily="18" charset="0"/>
              </a:rPr>
              <a:t>Hint:</a:t>
            </a:r>
            <a:r>
              <a:rPr lang="en-US" sz="1100" dirty="0">
                <a:latin typeface="Times" pitchFamily="18" charset="0"/>
                <a:cs typeface="Times New Roman" pitchFamily="18" charset="0"/>
              </a:rPr>
              <a:t> Go to </a:t>
            </a:r>
            <a:r>
              <a:rPr lang="en-US" sz="1100" b="1" dirty="0" err="1">
                <a:latin typeface="Times" pitchFamily="18" charset="0"/>
                <a:cs typeface="Times New Roman" pitchFamily="18" charset="0"/>
              </a:rPr>
              <a:t>Functions»Programming»Comparison»Less</a:t>
            </a:r>
            <a:r>
              <a:rPr lang="en-US" sz="1100" b="1" dirty="0">
                <a:latin typeface="Times" pitchFamily="18" charset="0"/>
                <a:cs typeface="Times New Roman" pitchFamily="18" charset="0"/>
              </a:rPr>
              <a:t>?</a:t>
            </a:r>
          </a:p>
          <a:p>
            <a:pPr marL="237698" indent="-237698">
              <a:buFontTx/>
              <a:buAutoNum type="arabicPeriod" startAt="5"/>
              <a:tabLst>
                <a:tab pos="475397" algn="l"/>
              </a:tabLst>
            </a:pPr>
            <a:r>
              <a:rPr lang="en-US" sz="1100" dirty="0">
                <a:latin typeface="Times" pitchFamily="18" charset="0"/>
                <a:cs typeface="Times New Roman" pitchFamily="18" charset="0"/>
              </a:rPr>
              <a:t>Remember to connect your data from the </a:t>
            </a:r>
            <a:r>
              <a:rPr lang="en-US" sz="1100" dirty="0" smtClean="0">
                <a:latin typeface="Times" pitchFamily="18" charset="0"/>
                <a:cs typeface="Times New Roman" pitchFamily="18" charset="0"/>
              </a:rPr>
              <a:t>Filter Express VI </a:t>
            </a:r>
            <a:r>
              <a:rPr lang="en-US" sz="1100" dirty="0">
                <a:latin typeface="Times" pitchFamily="18" charset="0"/>
                <a:cs typeface="Times New Roman" pitchFamily="18" charset="0"/>
              </a:rPr>
              <a:t>to the “Signals” input of the Write to Measurement File VI. If you need help, refer to the solution </a:t>
            </a:r>
            <a:r>
              <a:rPr lang="en-US" sz="1100" dirty="0" smtClean="0">
                <a:latin typeface="Times" pitchFamily="18" charset="0"/>
                <a:cs typeface="Times New Roman" pitchFamily="18" charset="0"/>
              </a:rPr>
              <a:t>of </a:t>
            </a:r>
            <a:r>
              <a:rPr lang="en-US" sz="1100" dirty="0">
                <a:latin typeface="Times" pitchFamily="18" charset="0"/>
                <a:cs typeface="Times New Roman" pitchFamily="18" charset="0"/>
              </a:rPr>
              <a:t>this exercise.</a:t>
            </a:r>
          </a:p>
          <a:p>
            <a:pPr marL="237698" indent="-237698">
              <a:buFontTx/>
              <a:buAutoNum type="arabicPeriod" startAt="5"/>
              <a:tabLst>
                <a:tab pos="475397" algn="l"/>
              </a:tabLst>
            </a:pPr>
            <a:r>
              <a:rPr lang="en-US" sz="1100" dirty="0">
                <a:latin typeface="Times" pitchFamily="18" charset="0"/>
                <a:cs typeface="Times New Roman" pitchFamily="18" charset="0"/>
              </a:rPr>
              <a:t>Go to the front panel and run your VI. Vary your frequency limit and then stop the VI.</a:t>
            </a:r>
          </a:p>
          <a:p>
            <a:pPr marL="237698" indent="-237698">
              <a:buFontTx/>
              <a:buAutoNum type="arabicPeriod" startAt="5"/>
              <a:tabLst>
                <a:tab pos="475397" algn="l"/>
              </a:tabLst>
            </a:pPr>
            <a:r>
              <a:rPr lang="en-US" sz="1100" dirty="0">
                <a:latin typeface="Times" pitchFamily="18" charset="0"/>
                <a:cs typeface="Times New Roman" pitchFamily="18" charset="0"/>
              </a:rPr>
              <a:t>Navigate to </a:t>
            </a:r>
            <a:r>
              <a:rPr lang="en-US" sz="1100" b="1" dirty="0">
                <a:latin typeface="Times" pitchFamily="18" charset="0"/>
                <a:cs typeface="Times New Roman" pitchFamily="18" charset="0"/>
              </a:rPr>
              <a:t>My </a:t>
            </a:r>
            <a:r>
              <a:rPr lang="en-US" sz="1100" b="1" dirty="0" err="1">
                <a:latin typeface="Times" pitchFamily="18" charset="0"/>
                <a:cs typeface="Times New Roman" pitchFamily="18" charset="0"/>
              </a:rPr>
              <a:t>Documents</a:t>
            </a:r>
            <a:r>
              <a:rPr lang="en-US" sz="1100" dirty="0" err="1">
                <a:latin typeface="Times" pitchFamily="18" charset="0"/>
                <a:cs typeface="Times New Roman" pitchFamily="18" charset="0"/>
              </a:rPr>
              <a:t>»</a:t>
            </a:r>
            <a:r>
              <a:rPr lang="en-US" sz="1100" b="1" dirty="0" err="1">
                <a:latin typeface="Times" pitchFamily="18" charset="0"/>
                <a:cs typeface="Times New Roman" pitchFamily="18" charset="0"/>
              </a:rPr>
              <a:t>LabVIEW</a:t>
            </a:r>
            <a:r>
              <a:rPr lang="en-US" sz="1100" b="1" dirty="0">
                <a:latin typeface="Times" pitchFamily="18" charset="0"/>
                <a:cs typeface="Times New Roman" pitchFamily="18" charset="0"/>
              </a:rPr>
              <a:t> </a:t>
            </a:r>
            <a:r>
              <a:rPr lang="en-US" sz="1100" b="1" dirty="0" smtClean="0">
                <a:latin typeface="Times" pitchFamily="18" charset="0"/>
                <a:cs typeface="Times New Roman" pitchFamily="18" charset="0"/>
              </a:rPr>
              <a:t>Data  </a:t>
            </a:r>
            <a:r>
              <a:rPr lang="en-US" sz="1100" dirty="0" smtClean="0">
                <a:latin typeface="Times" pitchFamily="18" charset="0"/>
                <a:cs typeface="Times New Roman" pitchFamily="18" charset="0"/>
              </a:rPr>
              <a:t>(or the location you specified) and </a:t>
            </a:r>
            <a:r>
              <a:rPr lang="en-US" sz="1100" dirty="0">
                <a:latin typeface="Times" pitchFamily="18" charset="0"/>
                <a:cs typeface="Times New Roman" pitchFamily="18" charset="0"/>
              </a:rPr>
              <a:t>open one of the files that was saved there. Examine the file structure and check to verify that 10 segments are in the file. </a:t>
            </a:r>
          </a:p>
          <a:p>
            <a:pPr marL="237698" indent="-237698">
              <a:buFontTx/>
              <a:buAutoNum type="arabicPeriod" startAt="5"/>
              <a:tabLst>
                <a:tab pos="475397" algn="l"/>
              </a:tabLst>
            </a:pPr>
            <a:r>
              <a:rPr lang="en-US" sz="1100" dirty="0">
                <a:latin typeface="Times" pitchFamily="18" charset="0"/>
                <a:cs typeface="Times New Roman" pitchFamily="18" charset="0"/>
              </a:rPr>
              <a:t>Save your VI and close it.</a:t>
            </a:r>
          </a:p>
          <a:p>
            <a:pPr marL="237698" indent="-237698">
              <a:spcBef>
                <a:spcPct val="50000"/>
              </a:spcBef>
              <a:tabLst>
                <a:tab pos="475397" algn="l"/>
              </a:tabLst>
            </a:pPr>
            <a:r>
              <a:rPr lang="en-US" sz="1100" b="1" dirty="0">
                <a:latin typeface="Times" pitchFamily="18" charset="0"/>
              </a:rPr>
              <a:t>Note</a:t>
            </a:r>
            <a:r>
              <a:rPr lang="en-US" sz="1100" dirty="0">
                <a:latin typeface="Times" pitchFamily="18" charset="0"/>
              </a:rPr>
              <a:t>: The solution to this exercise is printed in the back of this manual.</a:t>
            </a:r>
            <a:endParaRPr lang="en-US" sz="1100" b="1" dirty="0">
              <a:latin typeface="Times" pitchFamily="18" charset="0"/>
              <a:cs typeface="Times New Roman" pitchFamily="18" charset="0"/>
            </a:endParaRPr>
          </a:p>
        </p:txBody>
      </p:sp>
      <p:pic>
        <p:nvPicPr>
          <p:cNvPr id="825347" name="Picture 3"/>
          <p:cNvPicPr>
            <a:picLocks noChangeAspect="1" noChangeArrowheads="1"/>
          </p:cNvPicPr>
          <p:nvPr/>
        </p:nvPicPr>
        <p:blipFill>
          <a:blip r:embed="rId3"/>
          <a:srcRect/>
          <a:stretch>
            <a:fillRect/>
          </a:stretch>
        </p:blipFill>
        <p:spPr bwMode="auto">
          <a:xfrm>
            <a:off x="3002087" y="3225609"/>
            <a:ext cx="942612" cy="981493"/>
          </a:xfrm>
          <a:prstGeom prst="rect">
            <a:avLst/>
          </a:prstGeom>
          <a:noFill/>
          <a:ln w="12700" algn="ctr">
            <a:noFill/>
            <a:miter lim="800000"/>
            <a:headEnd/>
            <a:tailEnd/>
          </a:ln>
          <a:effectLst/>
        </p:spPr>
      </p:pic>
      <p:sp>
        <p:nvSpPr>
          <p:cNvPr id="825348" name="Rectangle 4"/>
          <p:cNvSpPr>
            <a:spLocks noChangeArrowheads="1"/>
          </p:cNvSpPr>
          <p:nvPr/>
        </p:nvSpPr>
        <p:spPr bwMode="auto">
          <a:xfrm>
            <a:off x="2935706" y="8448728"/>
            <a:ext cx="1398819" cy="312121"/>
          </a:xfrm>
          <a:prstGeom prst="rect">
            <a:avLst/>
          </a:prstGeom>
          <a:noFill/>
          <a:ln w="12700" algn="ctr">
            <a:noFill/>
            <a:miter lim="800000"/>
            <a:headEnd/>
            <a:tailEnd/>
          </a:ln>
          <a:effectLst/>
        </p:spPr>
        <p:txBody>
          <a:bodyPr wrap="none" lIns="95745" tIns="47871" rIns="95745" bIns="47871">
            <a:spAutoFit/>
          </a:bodyPr>
          <a:lstStyle/>
          <a:p>
            <a:pPr defTabSz="957396" eaLnBrk="1" hangingPunct="1">
              <a:spcBef>
                <a:spcPct val="30000"/>
              </a:spcBef>
            </a:pPr>
            <a:r>
              <a:rPr lang="en-US" sz="1400" dirty="0"/>
              <a:t>(End of Exercise)</a:t>
            </a:r>
          </a:p>
        </p:txBody>
      </p:sp>
      <p:grpSp>
        <p:nvGrpSpPr>
          <p:cNvPr id="2" name="Group 5"/>
          <p:cNvGrpSpPr>
            <a:grpSpLocks/>
          </p:cNvGrpSpPr>
          <p:nvPr/>
        </p:nvGrpSpPr>
        <p:grpSpPr bwMode="auto">
          <a:xfrm>
            <a:off x="467987" y="384706"/>
            <a:ext cx="4072482" cy="5606180"/>
            <a:chOff x="199" y="73"/>
            <a:chExt cx="2565" cy="3532"/>
          </a:xfrm>
        </p:grpSpPr>
        <p:sp>
          <p:nvSpPr>
            <p:cNvPr id="825350" name="Line 6"/>
            <p:cNvSpPr>
              <a:spLocks noChangeShapeType="1"/>
            </p:cNvSpPr>
            <p:nvPr/>
          </p:nvSpPr>
          <p:spPr bwMode="auto">
            <a:xfrm flipH="1">
              <a:off x="272" y="145"/>
              <a:ext cx="2492" cy="0"/>
            </a:xfrm>
            <a:prstGeom prst="line">
              <a:avLst/>
            </a:prstGeom>
            <a:noFill/>
            <a:ln w="38100">
              <a:solidFill>
                <a:schemeClr val="tx1"/>
              </a:solidFill>
              <a:round/>
              <a:headEnd/>
              <a:tailEnd/>
            </a:ln>
            <a:effectLst/>
          </p:spPr>
          <p:txBody>
            <a:bodyPr/>
            <a:lstStyle/>
            <a:p>
              <a:endParaRPr lang="en-US"/>
            </a:p>
          </p:txBody>
        </p:sp>
        <p:sp>
          <p:nvSpPr>
            <p:cNvPr id="825351" name="Line 7"/>
            <p:cNvSpPr>
              <a:spLocks noChangeShapeType="1"/>
            </p:cNvSpPr>
            <p:nvPr/>
          </p:nvSpPr>
          <p:spPr bwMode="auto">
            <a:xfrm>
              <a:off x="272" y="145"/>
              <a:ext cx="0" cy="3460"/>
            </a:xfrm>
            <a:prstGeom prst="line">
              <a:avLst/>
            </a:prstGeom>
            <a:noFill/>
            <a:ln w="38100">
              <a:solidFill>
                <a:schemeClr val="tx1"/>
              </a:solidFill>
              <a:round/>
              <a:headEnd/>
              <a:tailEnd/>
            </a:ln>
            <a:effectLst/>
          </p:spPr>
          <p:txBody>
            <a:bodyPr/>
            <a:lstStyle/>
            <a:p>
              <a:endParaRPr lang="en-US"/>
            </a:p>
          </p:txBody>
        </p:sp>
        <p:sp>
          <p:nvSpPr>
            <p:cNvPr id="825352" name="Rectangle 8"/>
            <p:cNvSpPr>
              <a:spLocks noChangeArrowheads="1"/>
            </p:cNvSpPr>
            <p:nvPr/>
          </p:nvSpPr>
          <p:spPr bwMode="auto">
            <a:xfrm>
              <a:off x="199" y="73"/>
              <a:ext cx="315" cy="314"/>
            </a:xfrm>
            <a:prstGeom prst="rect">
              <a:avLst/>
            </a:prstGeom>
            <a:solidFill>
              <a:schemeClr val="bg1"/>
            </a:solidFill>
            <a:ln w="38100" algn="ctr">
              <a:solidFill>
                <a:schemeClr val="tx1"/>
              </a:solidFill>
              <a:miter lim="800000"/>
              <a:headEnd/>
              <a:tailEnd/>
            </a:ln>
            <a:effectLst/>
          </p:spPr>
          <p:txBody>
            <a:bodyPr wrap="none" anchor="ctr"/>
            <a:lstStyle/>
            <a:p>
              <a:endParaRPr lang="en-US"/>
            </a:p>
          </p:txBody>
        </p:sp>
        <p:pic>
          <p:nvPicPr>
            <p:cNvPr id="825353" name="Picture 9"/>
            <p:cNvPicPr>
              <a:picLocks noChangeAspect="1" noChangeArrowheads="1"/>
            </p:cNvPicPr>
            <p:nvPr/>
          </p:nvPicPr>
          <p:blipFill>
            <a:blip r:embed="rId4"/>
            <a:srcRect/>
            <a:stretch>
              <a:fillRect/>
            </a:stretch>
          </p:blipFill>
          <p:spPr bwMode="auto">
            <a:xfrm>
              <a:off x="217" y="103"/>
              <a:ext cx="285" cy="266"/>
            </a:xfrm>
            <a:prstGeom prst="rect">
              <a:avLst/>
            </a:prstGeom>
            <a:noFill/>
            <a:ln w="12700" algn="ctr">
              <a:noFill/>
              <a:miter lim="800000"/>
              <a:headEnd/>
              <a:tailEnd/>
            </a:ln>
            <a:effectLst/>
          </p:spPr>
        </p:pic>
      </p:grpSp>
      <p:sp>
        <p:nvSpPr>
          <p:cNvPr id="11" name="Text Box 4"/>
          <p:cNvSpPr txBox="1">
            <a:spLocks noChangeArrowheads="1"/>
          </p:cNvSpPr>
          <p:nvPr/>
        </p:nvSpPr>
        <p:spPr bwMode="auto">
          <a:xfrm>
            <a:off x="0" y="9186902"/>
            <a:ext cx="7315200" cy="261403"/>
          </a:xfrm>
          <a:prstGeom prst="rect">
            <a:avLst/>
          </a:prstGeom>
          <a:noFill/>
          <a:ln w="9525">
            <a:noFill/>
            <a:miter lim="800000"/>
            <a:headEnd/>
            <a:tailEnd/>
          </a:ln>
          <a:effectLst/>
        </p:spPr>
        <p:txBody>
          <a:bodyPr lIns="106803" tIns="53400" rIns="106803" bIns="53400" anchor="b">
            <a:spAutoFit/>
          </a:bodyPr>
          <a:lstStyle/>
          <a:p>
            <a:pPr algn="l" defTabSz="812136">
              <a:spcBef>
                <a:spcPct val="50000"/>
              </a:spcBef>
              <a:tabLst>
                <a:tab pos="239349" algn="l"/>
                <a:tab pos="3544016" algn="ctr"/>
                <a:tab pos="6804113" algn="r"/>
              </a:tabLst>
            </a:pPr>
            <a:r>
              <a:rPr lang="en-US" sz="1000" b="0" dirty="0">
                <a:latin typeface="Times New Roman" pitchFamily="18" charset="0"/>
              </a:rPr>
              <a:t>	 </a:t>
            </a:r>
            <a:r>
              <a:rPr lang="en-US" sz="800" b="0" i="1" dirty="0"/>
              <a:t>Introduction to LabVIEW Hands-On 	</a:t>
            </a:r>
            <a:r>
              <a:rPr lang="en-US" sz="800" b="0" i="1" dirty="0" smtClean="0"/>
              <a:t>50</a:t>
            </a:r>
            <a:r>
              <a:rPr lang="en-US" sz="800" b="0" i="1" dirty="0"/>
              <a:t>	ni.com</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Slide Image Placeholder 1"/>
          <p:cNvSpPr>
            <a:spLocks noGrp="1" noRot="1" noChangeAspect="1" noTextEdit="1"/>
          </p:cNvSpPr>
          <p:nvPr>
            <p:ph type="sldImg"/>
          </p:nvPr>
        </p:nvSpPr>
        <p:spPr>
          <a:ln/>
        </p:spPr>
      </p:sp>
      <p:sp>
        <p:nvSpPr>
          <p:cNvPr id="244739" name="Notes Placeholder 2"/>
          <p:cNvSpPr>
            <a:spLocks noGrp="1"/>
          </p:cNvSpPr>
          <p:nvPr>
            <p:ph type="body" idx="1"/>
          </p:nvPr>
        </p:nvSpPr>
        <p:spPr>
          <a:noFill/>
          <a:ln/>
        </p:spPr>
        <p:txBody>
          <a:bodyPr/>
          <a:lstStyle/>
          <a:p>
            <a:endParaRPr lang="en-US" smtClean="0"/>
          </a:p>
        </p:txBody>
      </p:sp>
      <p:sp>
        <p:nvSpPr>
          <p:cNvPr id="5" name="Text Box 4"/>
          <p:cNvSpPr txBox="1">
            <a:spLocks noChangeArrowheads="1"/>
          </p:cNvSpPr>
          <p:nvPr/>
        </p:nvSpPr>
        <p:spPr bwMode="auto">
          <a:xfrm>
            <a:off x="0" y="9186902"/>
            <a:ext cx="7315200" cy="261403"/>
          </a:xfrm>
          <a:prstGeom prst="rect">
            <a:avLst/>
          </a:prstGeom>
          <a:noFill/>
          <a:ln w="9525">
            <a:noFill/>
            <a:miter lim="800000"/>
            <a:headEnd/>
            <a:tailEnd/>
          </a:ln>
          <a:effectLst/>
        </p:spPr>
        <p:txBody>
          <a:bodyPr lIns="106803" tIns="53400" rIns="106803" bIns="53400" anchor="b">
            <a:spAutoFit/>
          </a:bodyPr>
          <a:lstStyle/>
          <a:p>
            <a:pPr algn="l" defTabSz="812136">
              <a:spcBef>
                <a:spcPct val="50000"/>
              </a:spcBef>
              <a:tabLst>
                <a:tab pos="239349" algn="l"/>
                <a:tab pos="3544016" algn="ctr"/>
                <a:tab pos="6804113" algn="r"/>
              </a:tabLst>
            </a:pPr>
            <a:r>
              <a:rPr lang="en-US" sz="1000" b="0" dirty="0">
                <a:latin typeface="Times New Roman" pitchFamily="18" charset="0"/>
              </a:rPr>
              <a:t>	 </a:t>
            </a:r>
            <a:r>
              <a:rPr lang="en-US" sz="800" b="0" i="1" dirty="0"/>
              <a:t>Introduction to LabVIEW Hands-On 	</a:t>
            </a:r>
            <a:r>
              <a:rPr lang="en-US" sz="800" b="0" i="1" dirty="0" smtClean="0"/>
              <a:t>78</a:t>
            </a:r>
            <a:r>
              <a:rPr lang="en-US" sz="800" b="0" i="1" dirty="0"/>
              <a:t>	ni.com</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Slide Image Placeholder 1"/>
          <p:cNvSpPr>
            <a:spLocks noGrp="1" noRot="1" noChangeAspect="1" noTextEdit="1"/>
          </p:cNvSpPr>
          <p:nvPr>
            <p:ph type="sldImg"/>
          </p:nvPr>
        </p:nvSpPr>
        <p:spPr>
          <a:ln/>
        </p:spPr>
      </p:sp>
      <p:sp>
        <p:nvSpPr>
          <p:cNvPr id="245763" name="Notes Placeholder 2"/>
          <p:cNvSpPr>
            <a:spLocks noGrp="1"/>
          </p:cNvSpPr>
          <p:nvPr>
            <p:ph type="body" idx="1"/>
          </p:nvPr>
        </p:nvSpPr>
        <p:spPr>
          <a:noFill/>
          <a:ln/>
        </p:spPr>
        <p:txBody>
          <a:bodyPr/>
          <a:lstStyle/>
          <a:p>
            <a:r>
              <a:rPr lang="en-US" dirty="0" smtClean="0"/>
              <a:t>This LabVIEW VI allows two human players to play chess. Using several custom controls and many of the LabVIEW constructs that you’ve worked with in this manual, the VI determines legitimate moves and displays the game in real time. The block diagram shown in the above slide handles the high-level management of the </a:t>
            </a:r>
            <a:r>
              <a:rPr lang="en-US" dirty="0" err="1" smtClean="0"/>
              <a:t>subVIs</a:t>
            </a:r>
            <a:r>
              <a:rPr lang="en-US" dirty="0" smtClean="0"/>
              <a:t> and acts as the user interface. The block diagram shown below is used to reset the board.</a:t>
            </a:r>
          </a:p>
        </p:txBody>
      </p:sp>
      <p:pic>
        <p:nvPicPr>
          <p:cNvPr id="245764" name="Picture 4" descr="Chess Block Diagram 2.png"/>
          <p:cNvPicPr>
            <a:picLocks noChangeAspect="1"/>
          </p:cNvPicPr>
          <p:nvPr/>
        </p:nvPicPr>
        <p:blipFill>
          <a:blip r:embed="rId3"/>
          <a:srcRect/>
          <a:stretch>
            <a:fillRect/>
          </a:stretch>
        </p:blipFill>
        <p:spPr bwMode="auto">
          <a:xfrm>
            <a:off x="1148393" y="5826482"/>
            <a:ext cx="4947054" cy="3062849"/>
          </a:xfrm>
          <a:prstGeom prst="rect">
            <a:avLst/>
          </a:prstGeom>
          <a:noFill/>
          <a:ln w="9525">
            <a:noFill/>
            <a:miter lim="800000"/>
            <a:headEnd/>
            <a:tailEnd/>
          </a:ln>
        </p:spPr>
      </p:pic>
      <p:sp>
        <p:nvSpPr>
          <p:cNvPr id="8" name="Text Box 14"/>
          <p:cNvSpPr txBox="1">
            <a:spLocks noChangeArrowheads="1"/>
          </p:cNvSpPr>
          <p:nvPr/>
        </p:nvSpPr>
        <p:spPr bwMode="auto">
          <a:xfrm>
            <a:off x="0" y="9186902"/>
            <a:ext cx="7315200" cy="261403"/>
          </a:xfrm>
          <a:prstGeom prst="rect">
            <a:avLst/>
          </a:prstGeom>
          <a:noFill/>
          <a:ln w="9525">
            <a:noFill/>
            <a:miter lim="800000"/>
            <a:headEnd/>
            <a:tailEnd/>
          </a:ln>
          <a:effectLst/>
        </p:spPr>
        <p:txBody>
          <a:bodyPr lIns="106803" tIns="53400" rIns="106803" bIns="53400" anchor="b">
            <a:spAutoFit/>
          </a:bodyPr>
          <a:lstStyle/>
          <a:p>
            <a:pPr algn="l" defTabSz="812136">
              <a:spcBef>
                <a:spcPct val="50000"/>
              </a:spcBef>
              <a:tabLst>
                <a:tab pos="239349" algn="l"/>
                <a:tab pos="3544016" algn="ctr"/>
                <a:tab pos="6804113" algn="r"/>
              </a:tabLst>
            </a:pPr>
            <a:r>
              <a:rPr lang="en-US" sz="1000" b="0" dirty="0">
                <a:latin typeface="Times New Roman" pitchFamily="18" charset="0"/>
              </a:rPr>
              <a:t>	 </a:t>
            </a:r>
            <a:r>
              <a:rPr lang="en-US" sz="800" b="0" i="1" dirty="0">
                <a:latin typeface="Arial" charset="0"/>
              </a:rPr>
              <a:t>© </a:t>
            </a:r>
            <a:r>
              <a:rPr lang="en-US" sz="800" b="0" i="1" dirty="0">
                <a:cs typeface="Times New Roman" pitchFamily="18" charset="0"/>
              </a:rPr>
              <a:t>National Instruments Corporation</a:t>
            </a:r>
            <a:r>
              <a:rPr lang="en-US" sz="800" b="0" i="1" dirty="0"/>
              <a:t> 	</a:t>
            </a:r>
            <a:r>
              <a:rPr lang="en-US" sz="800" b="0" i="1" dirty="0" smtClean="0"/>
              <a:t>79</a:t>
            </a:r>
            <a:r>
              <a:rPr lang="en-US" sz="800" b="0" i="1" dirty="0"/>
              <a:t>	 Introduction to LabVIEW Hands-On</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Slide Image Placeholder 1"/>
          <p:cNvSpPr>
            <a:spLocks noGrp="1" noRot="1" noChangeAspect="1" noTextEdit="1"/>
          </p:cNvSpPr>
          <p:nvPr>
            <p:ph type="sldImg"/>
          </p:nvPr>
        </p:nvSpPr>
        <p:spPr>
          <a:ln/>
        </p:spPr>
      </p:sp>
      <p:sp>
        <p:nvSpPr>
          <p:cNvPr id="246787" name="Notes Placeholder 2"/>
          <p:cNvSpPr>
            <a:spLocks noGrp="1"/>
          </p:cNvSpPr>
          <p:nvPr>
            <p:ph type="body" idx="1"/>
          </p:nvPr>
        </p:nvSpPr>
        <p:spPr>
          <a:noFill/>
          <a:ln/>
        </p:spPr>
        <p:txBody>
          <a:bodyPr/>
          <a:lstStyle/>
          <a:p>
            <a:r>
              <a:rPr lang="en-US" dirty="0" smtClean="0"/>
              <a:t>Using the code shown in the block diagram below, this LabVIEW VI calculates a projectile’s ballistic trajectory based on the fundamental kinematic equations.  Note the use of decision making using case structures and the modularity provided by the three </a:t>
            </a:r>
            <a:r>
              <a:rPr lang="en-US" dirty="0" err="1" smtClean="0"/>
              <a:t>subVIs</a:t>
            </a:r>
            <a:r>
              <a:rPr lang="en-US" dirty="0" smtClean="0"/>
              <a:t>.</a:t>
            </a:r>
          </a:p>
        </p:txBody>
      </p:sp>
      <p:pic>
        <p:nvPicPr>
          <p:cNvPr id="246788" name="Picture 3" descr="Ballistic Calculator Block Diagram.png"/>
          <p:cNvPicPr>
            <a:picLocks noChangeAspect="1"/>
          </p:cNvPicPr>
          <p:nvPr/>
        </p:nvPicPr>
        <p:blipFill>
          <a:blip r:embed="rId3"/>
          <a:srcRect/>
          <a:stretch>
            <a:fillRect/>
          </a:stretch>
        </p:blipFill>
        <p:spPr bwMode="auto">
          <a:xfrm>
            <a:off x="192505" y="5747567"/>
            <a:ext cx="6890361" cy="2143830"/>
          </a:xfrm>
          <a:prstGeom prst="rect">
            <a:avLst/>
          </a:prstGeom>
          <a:noFill/>
          <a:ln w="9525">
            <a:noFill/>
            <a:miter lim="800000"/>
            <a:headEnd/>
            <a:tailEnd/>
          </a:ln>
        </p:spPr>
      </p:pic>
      <p:sp>
        <p:nvSpPr>
          <p:cNvPr id="6" name="Text Box 4"/>
          <p:cNvSpPr txBox="1">
            <a:spLocks noChangeArrowheads="1"/>
          </p:cNvSpPr>
          <p:nvPr/>
        </p:nvSpPr>
        <p:spPr bwMode="auto">
          <a:xfrm>
            <a:off x="0" y="9186902"/>
            <a:ext cx="7315200" cy="261403"/>
          </a:xfrm>
          <a:prstGeom prst="rect">
            <a:avLst/>
          </a:prstGeom>
          <a:noFill/>
          <a:ln w="9525">
            <a:noFill/>
            <a:miter lim="800000"/>
            <a:headEnd/>
            <a:tailEnd/>
          </a:ln>
          <a:effectLst/>
        </p:spPr>
        <p:txBody>
          <a:bodyPr lIns="106803" tIns="53400" rIns="106803" bIns="53400" anchor="b">
            <a:spAutoFit/>
          </a:bodyPr>
          <a:lstStyle/>
          <a:p>
            <a:pPr algn="l" defTabSz="812136">
              <a:spcBef>
                <a:spcPct val="50000"/>
              </a:spcBef>
              <a:tabLst>
                <a:tab pos="239349" algn="l"/>
                <a:tab pos="3544016" algn="ctr"/>
                <a:tab pos="6804113" algn="r"/>
              </a:tabLst>
            </a:pPr>
            <a:r>
              <a:rPr lang="en-US" sz="1000" b="0" dirty="0">
                <a:latin typeface="Times New Roman" pitchFamily="18" charset="0"/>
              </a:rPr>
              <a:t>	 </a:t>
            </a:r>
            <a:r>
              <a:rPr lang="en-US" sz="800" b="0" i="1" dirty="0"/>
              <a:t>Introduction to LabVIEW Hands-On 	</a:t>
            </a:r>
            <a:r>
              <a:rPr lang="en-US" sz="800" b="0" i="1" dirty="0" smtClean="0"/>
              <a:t>80</a:t>
            </a:r>
            <a:r>
              <a:rPr lang="en-US" sz="800" b="0" i="1" dirty="0"/>
              <a:t>	ni.com</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7810" name="Picture 3" descr="Mouse Position Block Diagram.png"/>
          <p:cNvPicPr>
            <a:picLocks noChangeAspect="1"/>
          </p:cNvPicPr>
          <p:nvPr/>
        </p:nvPicPr>
        <p:blipFill>
          <a:blip r:embed="rId3"/>
          <a:srcRect/>
          <a:stretch>
            <a:fillRect/>
          </a:stretch>
        </p:blipFill>
        <p:spPr bwMode="auto">
          <a:xfrm>
            <a:off x="1181100" y="6019800"/>
            <a:ext cx="5093092" cy="3038188"/>
          </a:xfrm>
          <a:prstGeom prst="rect">
            <a:avLst/>
          </a:prstGeom>
          <a:noFill/>
          <a:ln w="9525">
            <a:noFill/>
            <a:miter lim="800000"/>
            <a:headEnd/>
            <a:tailEnd/>
          </a:ln>
        </p:spPr>
      </p:pic>
      <p:sp>
        <p:nvSpPr>
          <p:cNvPr id="247811" name="Slide Image Placeholder 1"/>
          <p:cNvSpPr>
            <a:spLocks noGrp="1" noRot="1" noChangeAspect="1" noTextEdit="1"/>
          </p:cNvSpPr>
          <p:nvPr>
            <p:ph type="sldImg"/>
          </p:nvPr>
        </p:nvSpPr>
        <p:spPr>
          <a:ln/>
        </p:spPr>
      </p:sp>
      <p:sp>
        <p:nvSpPr>
          <p:cNvPr id="247812" name="Notes Placeholder 2"/>
          <p:cNvSpPr>
            <a:spLocks noGrp="1"/>
          </p:cNvSpPr>
          <p:nvPr>
            <p:ph type="body" idx="1"/>
          </p:nvPr>
        </p:nvSpPr>
        <p:spPr>
          <a:xfrm>
            <a:off x="989079" y="4445487"/>
            <a:ext cx="5366914" cy="4320540"/>
          </a:xfrm>
          <a:noFill/>
          <a:ln/>
        </p:spPr>
        <p:txBody>
          <a:bodyPr/>
          <a:lstStyle/>
          <a:p>
            <a:r>
              <a:rPr lang="en-US" dirty="0" smtClean="0"/>
              <a:t>This VI uses several more advanced LabVIEW functions to calculate the position of your mouse cursor on the monitor. The VI uses two key elements.  The first, event structures, are like case structures, but they are triggered from events instead of front panel elements.  These events can include moving or clicking the mouse, using the keyboard, and many, many others. The other element that the VI uses are property nodes. With property nodes, you can read or set many properties of various VI elements and elements of the system. These are just some of the many powerful tools in LabVIEW that remain for you to discover.</a:t>
            </a:r>
          </a:p>
        </p:txBody>
      </p:sp>
      <p:sp>
        <p:nvSpPr>
          <p:cNvPr id="7" name="Text Box 14"/>
          <p:cNvSpPr txBox="1">
            <a:spLocks noChangeArrowheads="1"/>
          </p:cNvSpPr>
          <p:nvPr/>
        </p:nvSpPr>
        <p:spPr bwMode="auto">
          <a:xfrm>
            <a:off x="0" y="9186902"/>
            <a:ext cx="7315200" cy="261403"/>
          </a:xfrm>
          <a:prstGeom prst="rect">
            <a:avLst/>
          </a:prstGeom>
          <a:noFill/>
          <a:ln w="9525">
            <a:noFill/>
            <a:miter lim="800000"/>
            <a:headEnd/>
            <a:tailEnd/>
          </a:ln>
          <a:effectLst/>
        </p:spPr>
        <p:txBody>
          <a:bodyPr lIns="106803" tIns="53400" rIns="106803" bIns="53400" anchor="b">
            <a:spAutoFit/>
          </a:bodyPr>
          <a:lstStyle/>
          <a:p>
            <a:pPr algn="l" defTabSz="812136">
              <a:spcBef>
                <a:spcPct val="50000"/>
              </a:spcBef>
              <a:tabLst>
                <a:tab pos="239349" algn="l"/>
                <a:tab pos="3544016" algn="ctr"/>
                <a:tab pos="6804113" algn="r"/>
              </a:tabLst>
            </a:pPr>
            <a:r>
              <a:rPr lang="en-US" sz="1000" b="0" dirty="0">
                <a:latin typeface="Times New Roman" pitchFamily="18" charset="0"/>
              </a:rPr>
              <a:t>	 </a:t>
            </a:r>
            <a:r>
              <a:rPr lang="en-US" sz="800" b="0" i="1" dirty="0">
                <a:latin typeface="Arial" charset="0"/>
              </a:rPr>
              <a:t>© </a:t>
            </a:r>
            <a:r>
              <a:rPr lang="en-US" sz="800" b="0" i="1" dirty="0">
                <a:cs typeface="Times New Roman" pitchFamily="18" charset="0"/>
              </a:rPr>
              <a:t>National Instruments Corporation</a:t>
            </a:r>
            <a:r>
              <a:rPr lang="en-US" sz="800" b="0" i="1" dirty="0"/>
              <a:t> 	</a:t>
            </a:r>
            <a:r>
              <a:rPr lang="en-US" sz="800" b="0" i="1" dirty="0" smtClean="0"/>
              <a:t>81</a:t>
            </a:r>
            <a:r>
              <a:rPr lang="en-US" sz="800" b="0" i="1" dirty="0"/>
              <a:t>	 Introduction to LabVIEW Hands-On</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6258" name="Rectangle 2"/>
          <p:cNvSpPr>
            <a:spLocks noGrp="1" noRot="1" noChangeAspect="1" noChangeArrowheads="1" noTextEdit="1"/>
          </p:cNvSpPr>
          <p:nvPr>
            <p:ph type="sldImg"/>
          </p:nvPr>
        </p:nvSpPr>
        <p:spPr>
          <a:xfrm>
            <a:off x="1258888" y="719138"/>
            <a:ext cx="4800600" cy="3600450"/>
          </a:xfrm>
          <a:ln/>
        </p:spPr>
      </p:sp>
      <p:sp>
        <p:nvSpPr>
          <p:cNvPr id="736259" name="Rectangle 3"/>
          <p:cNvSpPr>
            <a:spLocks noGrp="1" noChangeArrowheads="1"/>
          </p:cNvSpPr>
          <p:nvPr>
            <p:ph type="body" idx="1"/>
          </p:nvPr>
        </p:nvSpPr>
        <p:spPr>
          <a:xfrm>
            <a:off x="730193" y="4560570"/>
            <a:ext cx="5854815" cy="4322185"/>
          </a:xfrm>
        </p:spPr>
        <p:txBody>
          <a:bodyPr/>
          <a:lstStyle/>
          <a:p>
            <a:pPr>
              <a:spcBef>
                <a:spcPct val="0"/>
              </a:spcBef>
              <a:spcAft>
                <a:spcPct val="30000"/>
              </a:spcAft>
            </a:pPr>
            <a:r>
              <a:rPr lang="en-US" altLang="ja-JP" sz="1100" dirty="0">
                <a:latin typeface="Times" pitchFamily="18" charset="0"/>
              </a:rPr>
              <a:t>Today, more and more companies and hiring managers are </a:t>
            </a:r>
            <a:r>
              <a:rPr lang="en-US" altLang="ja-JP" sz="1100" dirty="0" smtClean="0">
                <a:latin typeface="Times" pitchFamily="18" charset="0"/>
              </a:rPr>
              <a:t>looking for </a:t>
            </a:r>
            <a:r>
              <a:rPr lang="en-US" altLang="ja-JP" sz="1100" dirty="0">
                <a:latin typeface="Times" pitchFamily="18" charset="0"/>
              </a:rPr>
              <a:t>LabVIEW expertise </a:t>
            </a:r>
            <a:r>
              <a:rPr lang="en-US" altLang="ja-JP" sz="1100" dirty="0" smtClean="0">
                <a:latin typeface="Times" pitchFamily="18" charset="0"/>
              </a:rPr>
              <a:t>when they evaluate job candidates. </a:t>
            </a:r>
            <a:r>
              <a:rPr lang="en-US" altLang="ja-JP" sz="1100" dirty="0">
                <a:latin typeface="Times" pitchFamily="18" charset="0"/>
              </a:rPr>
              <a:t>The </a:t>
            </a:r>
            <a:r>
              <a:rPr lang="en-US" altLang="ja-JP" sz="1100" dirty="0" err="1">
                <a:latin typeface="Times" pitchFamily="18" charset="0"/>
              </a:rPr>
              <a:t>LabVIEW</a:t>
            </a:r>
            <a:r>
              <a:rPr lang="en-US" altLang="ja-JP" sz="1100" dirty="0">
                <a:latin typeface="Times" pitchFamily="18" charset="0"/>
              </a:rPr>
              <a:t> Certification Program is built on a series of professional exams. LabVIEW </a:t>
            </a:r>
            <a:r>
              <a:rPr lang="en-US" altLang="ja-JP" sz="1100" dirty="0" smtClean="0">
                <a:latin typeface="Times" pitchFamily="18" charset="0"/>
              </a:rPr>
              <a:t>certifications </a:t>
            </a:r>
            <a:r>
              <a:rPr lang="en-US" altLang="ja-JP" sz="1100" dirty="0">
                <a:latin typeface="Times" pitchFamily="18" charset="0"/>
              </a:rPr>
              <a:t>are used to validate LabVIEW expertise and skills for employment opportunities and for project bids.</a:t>
            </a:r>
          </a:p>
          <a:p>
            <a:pPr>
              <a:spcBef>
                <a:spcPct val="0"/>
              </a:spcBef>
              <a:spcAft>
                <a:spcPct val="30000"/>
              </a:spcAft>
            </a:pPr>
            <a:r>
              <a:rPr lang="en-US" altLang="ja-JP" sz="1100" dirty="0">
                <a:latin typeface="Times" pitchFamily="18" charset="0"/>
              </a:rPr>
              <a:t>The Certified LabVIEW Associate Developer is the </a:t>
            </a:r>
            <a:r>
              <a:rPr lang="en-US" altLang="ja-JP" sz="1100" dirty="0" smtClean="0">
                <a:latin typeface="Times" pitchFamily="18" charset="0"/>
              </a:rPr>
              <a:t>first step </a:t>
            </a:r>
            <a:r>
              <a:rPr lang="en-US" altLang="ja-JP" sz="1100" dirty="0">
                <a:latin typeface="Times" pitchFamily="18" charset="0"/>
              </a:rPr>
              <a:t>for LabVIEW certification and it demonstrates a strong foundation in using LabVIEW and the LabVIEW environment. As </a:t>
            </a:r>
            <a:r>
              <a:rPr lang="en-US" altLang="ja-JP" sz="1100" dirty="0" smtClean="0">
                <a:latin typeface="Times" pitchFamily="18" charset="0"/>
              </a:rPr>
              <a:t>a student, </a:t>
            </a:r>
            <a:r>
              <a:rPr lang="en-US" altLang="ja-JP" sz="1100" dirty="0">
                <a:latin typeface="Times" pitchFamily="18" charset="0"/>
              </a:rPr>
              <a:t>your Certified LabVIEW Associate Developer certification differentiates your LabVIEW </a:t>
            </a:r>
            <a:r>
              <a:rPr lang="en-US" altLang="ja-JP" sz="1100" dirty="0" smtClean="0">
                <a:latin typeface="Times" pitchFamily="18" charset="0"/>
              </a:rPr>
              <a:t>skills </a:t>
            </a:r>
            <a:r>
              <a:rPr lang="en-US" altLang="ja-JP" sz="1100" dirty="0">
                <a:latin typeface="Times" pitchFamily="18" charset="0"/>
              </a:rPr>
              <a:t>for employment opportunities and </a:t>
            </a:r>
            <a:r>
              <a:rPr lang="en-US" altLang="ja-JP" sz="1100" dirty="0" smtClean="0">
                <a:latin typeface="Times" pitchFamily="18" charset="0"/>
              </a:rPr>
              <a:t>helps potential employers recognize </a:t>
            </a:r>
            <a:r>
              <a:rPr lang="en-US" altLang="ja-JP" sz="1100" dirty="0">
                <a:latin typeface="Times" pitchFamily="18" charset="0"/>
              </a:rPr>
              <a:t>your LabVIEW expertise. The CLAD is a </a:t>
            </a:r>
            <a:r>
              <a:rPr lang="en-US" altLang="ja-JP" sz="1100" dirty="0" smtClean="0">
                <a:latin typeface="Times" pitchFamily="18" charset="0"/>
              </a:rPr>
              <a:t>one-hour multiple-choice </a:t>
            </a:r>
            <a:r>
              <a:rPr lang="en-US" altLang="ja-JP" sz="1100" dirty="0">
                <a:latin typeface="Times" pitchFamily="18" charset="0"/>
              </a:rPr>
              <a:t>exam conducted at Pearson VUE testing centers around the country. The exam covers multiple topics on the LabVIEW environment including dataflow concepts, programming structures, </a:t>
            </a:r>
            <a:r>
              <a:rPr lang="en-US" altLang="ja-JP" sz="1100" dirty="0" smtClean="0">
                <a:latin typeface="Times" pitchFamily="18" charset="0"/>
              </a:rPr>
              <a:t>advanced </a:t>
            </a:r>
            <a:r>
              <a:rPr lang="en-US" altLang="ja-JP" sz="1100" dirty="0">
                <a:latin typeface="Times" pitchFamily="18" charset="0"/>
              </a:rPr>
              <a:t>file I/O techniques, </a:t>
            </a:r>
            <a:r>
              <a:rPr lang="en-US" altLang="ja-JP" sz="1100" dirty="0" smtClean="0">
                <a:latin typeface="Times" pitchFamily="18" charset="0"/>
              </a:rPr>
              <a:t>modular </a:t>
            </a:r>
            <a:r>
              <a:rPr lang="en-US" altLang="ja-JP" sz="1100" dirty="0">
                <a:latin typeface="Times" pitchFamily="18" charset="0"/>
              </a:rPr>
              <a:t>programming practices, VI object </a:t>
            </a:r>
            <a:r>
              <a:rPr lang="en-US" altLang="ja-JP" sz="1100" dirty="0" smtClean="0">
                <a:latin typeface="Times" pitchFamily="18" charset="0"/>
              </a:rPr>
              <a:t>properties, </a:t>
            </a:r>
            <a:r>
              <a:rPr lang="en-US" altLang="ja-JP" sz="1100" dirty="0">
                <a:latin typeface="Times" pitchFamily="18" charset="0"/>
              </a:rPr>
              <a:t>and control references.</a:t>
            </a:r>
          </a:p>
          <a:p>
            <a:pPr>
              <a:spcBef>
                <a:spcPct val="0"/>
              </a:spcBef>
              <a:spcAft>
                <a:spcPct val="30000"/>
              </a:spcAft>
            </a:pPr>
            <a:r>
              <a:rPr lang="en-US" altLang="ja-JP" sz="1100" dirty="0">
                <a:latin typeface="Times" pitchFamily="18" charset="0"/>
              </a:rPr>
              <a:t>Thinking about getting your CLAD certification? Take the free online </a:t>
            </a:r>
            <a:r>
              <a:rPr lang="en-US" altLang="ja-JP" sz="1100" dirty="0" err="1">
                <a:latin typeface="Times" pitchFamily="18" charset="0"/>
              </a:rPr>
              <a:t>LabVIEW</a:t>
            </a:r>
            <a:r>
              <a:rPr lang="en-US" altLang="ja-JP" sz="1100" dirty="0">
                <a:latin typeface="Times" pitchFamily="18" charset="0"/>
              </a:rPr>
              <a:t> Fundamentals Exam as a sample test.</a:t>
            </a:r>
          </a:p>
          <a:p>
            <a:pPr>
              <a:spcBef>
                <a:spcPct val="0"/>
              </a:spcBef>
              <a:spcAft>
                <a:spcPct val="30000"/>
              </a:spcAft>
            </a:pPr>
            <a:r>
              <a:rPr lang="en-US" altLang="ja-JP" sz="1100" dirty="0">
                <a:latin typeface="Times" pitchFamily="18" charset="0"/>
              </a:rPr>
              <a:t>The Certified LabVIEW Developer and Architect </a:t>
            </a:r>
            <a:r>
              <a:rPr lang="en-US" altLang="ja-JP" sz="1100" dirty="0" smtClean="0">
                <a:latin typeface="Times" pitchFamily="18" charset="0"/>
              </a:rPr>
              <a:t>professional </a:t>
            </a:r>
            <a:r>
              <a:rPr lang="en-US" altLang="ja-JP" sz="1100" dirty="0">
                <a:latin typeface="Times" pitchFamily="18" charset="0"/>
              </a:rPr>
              <a:t>certifications </a:t>
            </a:r>
            <a:r>
              <a:rPr lang="en-US" altLang="ja-JP" sz="1100" dirty="0" smtClean="0">
                <a:latin typeface="Times" pitchFamily="18" charset="0"/>
              </a:rPr>
              <a:t>validate advanced </a:t>
            </a:r>
            <a:r>
              <a:rPr lang="en-US" altLang="ja-JP" sz="1100" dirty="0">
                <a:latin typeface="Times" pitchFamily="18" charset="0"/>
              </a:rPr>
              <a:t>LabVIEW knowledge and application development experience. Additionally, the Architect certification also demonstrates skills in leading project teams and large application development experience. These </a:t>
            </a:r>
            <a:r>
              <a:rPr lang="en-US" altLang="ja-JP" sz="1100" dirty="0" smtClean="0">
                <a:latin typeface="Times" pitchFamily="18" charset="0"/>
              </a:rPr>
              <a:t>four-hour </a:t>
            </a:r>
            <a:r>
              <a:rPr lang="en-US" altLang="ja-JP" sz="1100" dirty="0">
                <a:latin typeface="Times" pitchFamily="18" charset="0"/>
              </a:rPr>
              <a:t>practical exams </a:t>
            </a:r>
            <a:r>
              <a:rPr lang="en-US" altLang="ja-JP" sz="1100" dirty="0" smtClean="0">
                <a:latin typeface="Times" pitchFamily="18" charset="0"/>
              </a:rPr>
              <a:t>are conducted </a:t>
            </a:r>
            <a:r>
              <a:rPr lang="en-US" altLang="ja-JP" sz="1100" dirty="0">
                <a:latin typeface="Times" pitchFamily="18" charset="0"/>
              </a:rPr>
              <a:t>by National </a:t>
            </a:r>
            <a:r>
              <a:rPr lang="en-US" altLang="ja-JP" sz="1100" dirty="0" smtClean="0">
                <a:latin typeface="Times" pitchFamily="18" charset="0"/>
              </a:rPr>
              <a:t>Instruments.</a:t>
            </a:r>
          </a:p>
          <a:p>
            <a:pPr>
              <a:spcBef>
                <a:spcPct val="0"/>
              </a:spcBef>
              <a:spcAft>
                <a:spcPct val="30000"/>
              </a:spcAft>
            </a:pPr>
            <a:r>
              <a:rPr lang="en-US" altLang="ja-JP" sz="1100" dirty="0" smtClean="0">
                <a:latin typeface="Times" pitchFamily="18" charset="0"/>
              </a:rPr>
              <a:t>The NI LabVIEW Academy </a:t>
            </a:r>
            <a:r>
              <a:rPr lang="en-US" sz="1100" dirty="0" smtClean="0"/>
              <a:t>provides classroom curriculum and hands-on exercises to colleges and universities. After completion of the LabVIEW Academy program, students have the knowledge and tools to attempt the Certified LabVIEW Associate Developer certification exam with confidence.  </a:t>
            </a:r>
            <a:endParaRPr lang="en-US" altLang="ja-JP" sz="1100" dirty="0">
              <a:latin typeface="Times" pitchFamily="18" charset="0"/>
            </a:endParaRPr>
          </a:p>
          <a:p>
            <a:endParaRPr lang="en-US" sz="1100" dirty="0">
              <a:latin typeface="Times" pitchFamily="18" charset="0"/>
              <a:ea typeface="ＭＳ Ｐゴシック" pitchFamily="34" charset="-128"/>
            </a:endParaRPr>
          </a:p>
        </p:txBody>
      </p:sp>
      <p:sp>
        <p:nvSpPr>
          <p:cNvPr id="5" name="Text Box 4"/>
          <p:cNvSpPr txBox="1">
            <a:spLocks noChangeArrowheads="1"/>
          </p:cNvSpPr>
          <p:nvPr/>
        </p:nvSpPr>
        <p:spPr bwMode="auto">
          <a:xfrm>
            <a:off x="0" y="9186902"/>
            <a:ext cx="7315200" cy="261403"/>
          </a:xfrm>
          <a:prstGeom prst="rect">
            <a:avLst/>
          </a:prstGeom>
          <a:noFill/>
          <a:ln w="9525">
            <a:noFill/>
            <a:miter lim="800000"/>
            <a:headEnd/>
            <a:tailEnd/>
          </a:ln>
          <a:effectLst/>
        </p:spPr>
        <p:txBody>
          <a:bodyPr lIns="106803" tIns="53400" rIns="106803" bIns="53400" anchor="b">
            <a:spAutoFit/>
          </a:bodyPr>
          <a:lstStyle/>
          <a:p>
            <a:pPr algn="l" defTabSz="812136">
              <a:spcBef>
                <a:spcPct val="50000"/>
              </a:spcBef>
              <a:tabLst>
                <a:tab pos="239349" algn="l"/>
                <a:tab pos="3544016" algn="ctr"/>
                <a:tab pos="6804113" algn="r"/>
              </a:tabLst>
            </a:pPr>
            <a:r>
              <a:rPr lang="en-US" sz="1000" b="0" dirty="0">
                <a:latin typeface="Times New Roman" pitchFamily="18" charset="0"/>
              </a:rPr>
              <a:t>	 </a:t>
            </a:r>
            <a:r>
              <a:rPr lang="en-US" sz="800" b="0" i="1" dirty="0"/>
              <a:t>Introduction to LabVIEW Hands-On 	</a:t>
            </a:r>
            <a:r>
              <a:rPr lang="en-US" sz="800" b="0" i="1" dirty="0" smtClean="0"/>
              <a:t>84</a:t>
            </a:r>
            <a:r>
              <a:rPr lang="en-US" sz="800" b="0" i="1" dirty="0"/>
              <a:t>	ni.com</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8306" name="Rectangle 2"/>
          <p:cNvSpPr>
            <a:spLocks noGrp="1" noRot="1" noChangeAspect="1" noChangeArrowheads="1" noTextEdit="1"/>
          </p:cNvSpPr>
          <p:nvPr>
            <p:ph type="sldImg"/>
          </p:nvPr>
        </p:nvSpPr>
        <p:spPr>
          <a:ln/>
        </p:spPr>
      </p:sp>
      <p:sp>
        <p:nvSpPr>
          <p:cNvPr id="738307" name="Rectangle 3"/>
          <p:cNvSpPr>
            <a:spLocks noGrp="1" noChangeArrowheads="1"/>
          </p:cNvSpPr>
          <p:nvPr>
            <p:ph type="body" idx="1"/>
          </p:nvPr>
        </p:nvSpPr>
        <p:spPr/>
        <p:txBody>
          <a:bodyPr/>
          <a:lstStyle/>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r>
              <a:rPr lang="en-US" dirty="0" smtClean="0">
                <a:latin typeface="Times"/>
              </a:rPr>
              <a:t>Linux® is the registered trademark of </a:t>
            </a:r>
            <a:r>
              <a:rPr lang="en-US" dirty="0" err="1" smtClean="0">
                <a:latin typeface="Times"/>
              </a:rPr>
              <a:t>Linus</a:t>
            </a:r>
            <a:r>
              <a:rPr lang="en-US" dirty="0" smtClean="0">
                <a:latin typeface="Times"/>
              </a:rPr>
              <a:t> </a:t>
            </a:r>
            <a:r>
              <a:rPr lang="en-US" dirty="0" err="1" smtClean="0">
                <a:latin typeface="Times"/>
              </a:rPr>
              <a:t>Torvalds</a:t>
            </a:r>
            <a:r>
              <a:rPr lang="en-US" dirty="0" smtClean="0">
                <a:latin typeface="Times"/>
              </a:rPr>
              <a:t> in the U.S. and other countries. </a:t>
            </a:r>
          </a:p>
          <a:p>
            <a:r>
              <a:rPr lang="en-US" dirty="0" smtClean="0">
                <a:latin typeface="Times"/>
              </a:rPr>
              <a:t>©2008 National Instruments. All rights reserved. LabVIEW, </a:t>
            </a:r>
            <a:r>
              <a:rPr lang="en-US" dirty="0" err="1" smtClean="0">
                <a:latin typeface="Times"/>
              </a:rPr>
              <a:t>Multisim</a:t>
            </a:r>
            <a:r>
              <a:rPr lang="en-US" dirty="0" smtClean="0">
                <a:latin typeface="Times"/>
              </a:rPr>
              <a:t>, National Instruments, NI, and ni.com are trademarks of National Instruments. Linux® is the registered trademark of </a:t>
            </a:r>
            <a:r>
              <a:rPr lang="en-US" dirty="0" err="1" smtClean="0">
                <a:latin typeface="Times"/>
              </a:rPr>
              <a:t>Linus</a:t>
            </a:r>
            <a:r>
              <a:rPr lang="en-US" dirty="0" smtClean="0">
                <a:latin typeface="Times"/>
              </a:rPr>
              <a:t> </a:t>
            </a:r>
            <a:r>
              <a:rPr lang="en-US" dirty="0" err="1" smtClean="0">
                <a:latin typeface="Times"/>
              </a:rPr>
              <a:t>Torvalds</a:t>
            </a:r>
            <a:r>
              <a:rPr lang="en-US" dirty="0" smtClean="0">
                <a:latin typeface="Times"/>
              </a:rPr>
              <a:t> in the U.S. and other countries. Other product and company names listed are trademarks or trade names of their respective companies. </a:t>
            </a:r>
            <a:endParaRPr lang="en-US" dirty="0">
              <a:latin typeface="Times"/>
            </a:endParaRPr>
          </a:p>
        </p:txBody>
      </p:sp>
      <p:sp>
        <p:nvSpPr>
          <p:cNvPr id="5" name="Text Box 14"/>
          <p:cNvSpPr txBox="1">
            <a:spLocks noChangeArrowheads="1"/>
          </p:cNvSpPr>
          <p:nvPr/>
        </p:nvSpPr>
        <p:spPr bwMode="auto">
          <a:xfrm>
            <a:off x="0" y="9186902"/>
            <a:ext cx="7315200" cy="261403"/>
          </a:xfrm>
          <a:prstGeom prst="rect">
            <a:avLst/>
          </a:prstGeom>
          <a:noFill/>
          <a:ln w="9525">
            <a:noFill/>
            <a:miter lim="800000"/>
            <a:headEnd/>
            <a:tailEnd/>
          </a:ln>
          <a:effectLst/>
        </p:spPr>
        <p:txBody>
          <a:bodyPr lIns="106803" tIns="53400" rIns="106803" bIns="53400" anchor="b">
            <a:spAutoFit/>
          </a:bodyPr>
          <a:lstStyle/>
          <a:p>
            <a:pPr algn="l" defTabSz="812136">
              <a:spcBef>
                <a:spcPct val="50000"/>
              </a:spcBef>
              <a:tabLst>
                <a:tab pos="239349" algn="l"/>
                <a:tab pos="3544016" algn="ctr"/>
                <a:tab pos="6804113" algn="r"/>
              </a:tabLst>
            </a:pPr>
            <a:r>
              <a:rPr lang="en-US" sz="1000" b="0" dirty="0">
                <a:latin typeface="Times New Roman" pitchFamily="18" charset="0"/>
              </a:rPr>
              <a:t>	 </a:t>
            </a:r>
            <a:r>
              <a:rPr lang="en-US" sz="800" b="0" i="1" dirty="0">
                <a:latin typeface="Arial" charset="0"/>
              </a:rPr>
              <a:t>© </a:t>
            </a:r>
            <a:r>
              <a:rPr lang="en-US" sz="800" b="0" i="1" dirty="0">
                <a:cs typeface="Times New Roman" pitchFamily="18" charset="0"/>
              </a:rPr>
              <a:t>National Instruments Corporation</a:t>
            </a:r>
            <a:r>
              <a:rPr lang="en-US" sz="800" b="0" i="1" dirty="0"/>
              <a:t> 	</a:t>
            </a:r>
            <a:r>
              <a:rPr lang="en-US" sz="800" b="0" i="1" dirty="0" smtClean="0"/>
              <a:t>87</a:t>
            </a:r>
            <a:r>
              <a:rPr lang="en-US" sz="800" b="0" i="1" dirty="0"/>
              <a:t>	 Introduction to LabVIEW Hands-On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7026" name="Rectangle 2"/>
          <p:cNvSpPr>
            <a:spLocks noGrp="1" noRot="1" noChangeAspect="1" noChangeArrowheads="1" noTextEdit="1"/>
          </p:cNvSpPr>
          <p:nvPr>
            <p:ph type="sldImg"/>
          </p:nvPr>
        </p:nvSpPr>
        <p:spPr>
          <a:ln/>
        </p:spPr>
      </p:sp>
      <p:sp>
        <p:nvSpPr>
          <p:cNvPr id="897027" name="Rectangle 3"/>
          <p:cNvSpPr>
            <a:spLocks noGrp="1" noChangeArrowheads="1"/>
          </p:cNvSpPr>
          <p:nvPr>
            <p:ph type="body" idx="1"/>
          </p:nvPr>
        </p:nvSpPr>
        <p:spPr>
          <a:xfrm>
            <a:off x="974145" y="4560572"/>
            <a:ext cx="5395125" cy="4494808"/>
          </a:xfrm>
        </p:spPr>
        <p:txBody>
          <a:bodyPr/>
          <a:lstStyle/>
          <a:p>
            <a:r>
              <a:rPr lang="en-US" dirty="0">
                <a:cs typeface="Times New Roman" pitchFamily="18" charset="0"/>
              </a:rPr>
              <a:t>This </a:t>
            </a:r>
            <a:r>
              <a:rPr lang="en-US" dirty="0" err="1">
                <a:cs typeface="Times New Roman" pitchFamily="18" charset="0"/>
              </a:rPr>
              <a:t>LabVIEW</a:t>
            </a:r>
            <a:r>
              <a:rPr lang="en-US" dirty="0">
                <a:cs typeface="Times New Roman" pitchFamily="18" charset="0"/>
              </a:rPr>
              <a:t> course is designed for audiences with or without access to National Instruments hardware. </a:t>
            </a:r>
          </a:p>
          <a:p>
            <a:r>
              <a:rPr lang="en-US" b="1" dirty="0">
                <a:cs typeface="Times New Roman" pitchFamily="18" charset="0"/>
              </a:rPr>
              <a:t>Each exercise is divided into three tracks, A, B, and </a:t>
            </a:r>
            <a:r>
              <a:rPr lang="en-US" b="1" dirty="0" smtClean="0">
                <a:cs typeface="Times New Roman" pitchFamily="18" charset="0"/>
              </a:rPr>
              <a:t>C</a:t>
            </a:r>
            <a:endParaRPr lang="en-US" b="1" dirty="0">
              <a:cs typeface="Times New Roman" pitchFamily="18" charset="0"/>
            </a:endParaRPr>
          </a:p>
          <a:p>
            <a:r>
              <a:rPr lang="en-US" b="1" dirty="0">
                <a:cs typeface="Times New Roman" pitchFamily="18" charset="0"/>
              </a:rPr>
              <a:t>Track A</a:t>
            </a:r>
            <a:r>
              <a:rPr lang="en-US" dirty="0">
                <a:cs typeface="Times New Roman" pitchFamily="18" charset="0"/>
              </a:rPr>
              <a:t> is designed to be used with hardware supported by the </a:t>
            </a:r>
            <a:r>
              <a:rPr lang="en-US" dirty="0" smtClean="0">
                <a:cs typeface="Times New Roman" pitchFamily="18" charset="0"/>
              </a:rPr>
              <a:t>NI-</a:t>
            </a:r>
            <a:r>
              <a:rPr lang="en-US" dirty="0" err="1" smtClean="0">
                <a:cs typeface="Times New Roman" pitchFamily="18" charset="0"/>
              </a:rPr>
              <a:t>DAQmx</a:t>
            </a:r>
            <a:r>
              <a:rPr lang="en-US" dirty="0" smtClean="0">
                <a:cs typeface="Times New Roman" pitchFamily="18" charset="0"/>
              </a:rPr>
              <a:t> </a:t>
            </a:r>
            <a:r>
              <a:rPr lang="en-US" dirty="0">
                <a:cs typeface="Times New Roman" pitchFamily="18" charset="0"/>
              </a:rPr>
              <a:t>driver. This includes most USB, PCI, and PXI data acquisition devices with analog input. Some signal conditioning and </a:t>
            </a:r>
            <a:r>
              <a:rPr lang="en-US" dirty="0" smtClean="0">
                <a:cs typeface="Times New Roman" pitchFamily="18" charset="0"/>
              </a:rPr>
              <a:t>excitation (external power) is </a:t>
            </a:r>
            <a:r>
              <a:rPr lang="en-US" dirty="0">
                <a:cs typeface="Times New Roman" pitchFamily="18" charset="0"/>
              </a:rPr>
              <a:t>required to use a microphone with a DAQ </a:t>
            </a:r>
            <a:r>
              <a:rPr lang="en-US" dirty="0" smtClean="0">
                <a:cs typeface="Times New Roman" pitchFamily="18" charset="0"/>
              </a:rPr>
              <a:t>device.</a:t>
            </a:r>
            <a:endParaRPr lang="en-US" dirty="0">
              <a:cs typeface="Times New Roman" pitchFamily="18" charset="0"/>
            </a:endParaRPr>
          </a:p>
          <a:p>
            <a:r>
              <a:rPr lang="en-US" b="1" dirty="0">
                <a:cs typeface="Times New Roman" pitchFamily="18" charset="0"/>
              </a:rPr>
              <a:t>Track B</a:t>
            </a:r>
            <a:r>
              <a:rPr lang="en-US" dirty="0">
                <a:cs typeface="Times New Roman" pitchFamily="18" charset="0"/>
              </a:rPr>
              <a:t> is designed to be used with no hardware. </a:t>
            </a:r>
            <a:r>
              <a:rPr lang="en-US" dirty="0" smtClean="0">
                <a:cs typeface="Times New Roman" pitchFamily="18" charset="0"/>
              </a:rPr>
              <a:t>You can simulate the hardware with </a:t>
            </a:r>
            <a:r>
              <a:rPr lang="en-US" dirty="0">
                <a:cs typeface="Times New Roman" pitchFamily="18" charset="0"/>
              </a:rPr>
              <a:t>NI-</a:t>
            </a:r>
            <a:r>
              <a:rPr lang="en-US" dirty="0" err="1">
                <a:cs typeface="Times New Roman" pitchFamily="18" charset="0"/>
              </a:rPr>
              <a:t>DAQmx</a:t>
            </a:r>
            <a:r>
              <a:rPr lang="en-US" dirty="0">
                <a:cs typeface="Times New Roman" pitchFamily="18" charset="0"/>
              </a:rPr>
              <a:t> </a:t>
            </a:r>
            <a:r>
              <a:rPr lang="en-US" dirty="0" smtClean="0">
                <a:cs typeface="Times New Roman" pitchFamily="18" charset="0"/>
              </a:rPr>
              <a:t>Version 8.0 </a:t>
            </a:r>
            <a:r>
              <a:rPr lang="en-US" dirty="0">
                <a:cs typeface="Times New Roman" pitchFamily="18" charset="0"/>
              </a:rPr>
              <a:t>and </a:t>
            </a:r>
            <a:r>
              <a:rPr lang="en-US" dirty="0" smtClean="0">
                <a:cs typeface="Times New Roman" pitchFamily="18" charset="0"/>
              </a:rPr>
              <a:t>later. This is done by using </a:t>
            </a:r>
            <a:r>
              <a:rPr lang="en-US" dirty="0">
                <a:cs typeface="Times New Roman" pitchFamily="18" charset="0"/>
              </a:rPr>
              <a:t>the NI-</a:t>
            </a:r>
            <a:r>
              <a:rPr lang="en-US" dirty="0" err="1">
                <a:cs typeface="Times New Roman" pitchFamily="18" charset="0"/>
              </a:rPr>
              <a:t>DAQmx</a:t>
            </a:r>
            <a:r>
              <a:rPr lang="en-US" dirty="0">
                <a:cs typeface="Times New Roman" pitchFamily="18" charset="0"/>
              </a:rPr>
              <a:t> Simulated Device option in the Create New menu of </a:t>
            </a:r>
            <a:r>
              <a:rPr lang="en-US" dirty="0" smtClean="0">
                <a:cs typeface="Times New Roman" pitchFamily="18" charset="0"/>
              </a:rPr>
              <a:t>MAX. The simulated device’s driver </a:t>
            </a:r>
            <a:r>
              <a:rPr lang="en-US" dirty="0">
                <a:cs typeface="Times New Roman" pitchFamily="18" charset="0"/>
              </a:rPr>
              <a:t>is loaded, and programs using it are fully verified. </a:t>
            </a:r>
            <a:endParaRPr lang="en-US" b="1" dirty="0">
              <a:cs typeface="Times New Roman" pitchFamily="18" charset="0"/>
            </a:endParaRPr>
          </a:p>
          <a:p>
            <a:r>
              <a:rPr lang="en-US" b="1" dirty="0">
                <a:cs typeface="Times New Roman" pitchFamily="18" charset="0"/>
              </a:rPr>
              <a:t>Track C</a:t>
            </a:r>
            <a:r>
              <a:rPr lang="en-US" dirty="0">
                <a:cs typeface="Times New Roman" pitchFamily="18" charset="0"/>
              </a:rPr>
              <a:t> is designed to be used with a standard sound card and microphone. </a:t>
            </a:r>
            <a:r>
              <a:rPr lang="en-US" dirty="0" err="1">
                <a:cs typeface="Times New Roman" pitchFamily="18" charset="0"/>
              </a:rPr>
              <a:t>LabVIEW</a:t>
            </a:r>
            <a:r>
              <a:rPr lang="en-US" dirty="0">
                <a:cs typeface="Times New Roman" pitchFamily="18" charset="0"/>
              </a:rPr>
              <a:t> includes simple VIs for analog input and analog output using the </a:t>
            </a:r>
            <a:r>
              <a:rPr lang="en-US" dirty="0" smtClean="0">
                <a:cs typeface="Times New Roman" pitchFamily="18" charset="0"/>
              </a:rPr>
              <a:t>sound card </a:t>
            </a:r>
            <a:r>
              <a:rPr lang="en-US" dirty="0">
                <a:cs typeface="Times New Roman" pitchFamily="18" charset="0"/>
              </a:rPr>
              <a:t>built into many PCs. </a:t>
            </a:r>
            <a:r>
              <a:rPr lang="en-US" dirty="0" smtClean="0">
                <a:cs typeface="Times New Roman" pitchFamily="18" charset="0"/>
              </a:rPr>
              <a:t>This </a:t>
            </a:r>
            <a:r>
              <a:rPr lang="en-US" dirty="0">
                <a:cs typeface="Times New Roman" pitchFamily="18" charset="0"/>
              </a:rPr>
              <a:t>is </a:t>
            </a:r>
            <a:r>
              <a:rPr lang="en-US" dirty="0" smtClean="0">
                <a:cs typeface="Times New Roman" pitchFamily="18" charset="0"/>
              </a:rPr>
              <a:t>convenient </a:t>
            </a:r>
            <a:r>
              <a:rPr lang="en-US" dirty="0">
                <a:cs typeface="Times New Roman" pitchFamily="18" charset="0"/>
              </a:rPr>
              <a:t>for laptops because the </a:t>
            </a:r>
            <a:r>
              <a:rPr lang="en-US" dirty="0" smtClean="0">
                <a:cs typeface="Times New Roman" pitchFamily="18" charset="0"/>
              </a:rPr>
              <a:t>sound card </a:t>
            </a:r>
            <a:r>
              <a:rPr lang="en-US" dirty="0">
                <a:cs typeface="Times New Roman" pitchFamily="18" charset="0"/>
              </a:rPr>
              <a:t>and microphone are usually already built-in</a:t>
            </a:r>
            <a:r>
              <a:rPr lang="en-US" dirty="0" smtClean="0">
                <a:cs typeface="Times New Roman" pitchFamily="18" charset="0"/>
              </a:rPr>
              <a:t>.</a:t>
            </a:r>
            <a:endParaRPr lang="en-US" dirty="0">
              <a:cs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zh-CN" smtClean="0"/>
          </a:p>
        </p:txBody>
      </p:sp>
      <p:sp>
        <p:nvSpPr>
          <p:cNvPr id="14340" name="Slide Number Placeholder 3"/>
          <p:cNvSpPr>
            <a:spLocks noGrp="1"/>
          </p:cNvSpPr>
          <p:nvPr>
            <p:ph type="sldNum" sz="quarter" idx="5"/>
          </p:nvPr>
        </p:nvSpPr>
        <p:spPr bwMode="auto">
          <a:xfrm>
            <a:off x="4143588" y="9119173"/>
            <a:ext cx="3169920" cy="480388"/>
          </a:xfrm>
          <a:prstGeom prst="rect">
            <a:avLst/>
          </a:prstGeom>
          <a:noFill/>
          <a:ln>
            <a:miter lim="800000"/>
            <a:headEnd/>
            <a:tailEnd/>
          </a:ln>
        </p:spPr>
        <p:txBody>
          <a:bodyPr lIns="95079" tIns="47540" rIns="95079" bIns="47540"/>
          <a:lstStyle/>
          <a:p>
            <a:fld id="{D53F6340-DC64-4688-8C19-1F03F9491A7D}" type="slidenum">
              <a:rPr lang="en-US" altLang="zh-CN" smtClean="0"/>
              <a:pPr/>
              <a:t>4</a:t>
            </a:fld>
            <a:endParaRPr lang="en-US" altLang="zh-CN"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986" name="Rectangle 2"/>
          <p:cNvSpPr>
            <a:spLocks noGrp="1" noRot="1" noChangeAspect="1" noChangeArrowheads="1" noTextEdit="1"/>
          </p:cNvSpPr>
          <p:nvPr>
            <p:ph type="sldImg"/>
          </p:nvPr>
        </p:nvSpPr>
        <p:spPr>
          <a:xfrm>
            <a:off x="1258888" y="719138"/>
            <a:ext cx="4800600" cy="3600450"/>
          </a:xfrm>
          <a:ln/>
        </p:spPr>
      </p:sp>
      <p:sp>
        <p:nvSpPr>
          <p:cNvPr id="681987" name="Rectangle 3"/>
          <p:cNvSpPr>
            <a:spLocks noGrp="1" noChangeArrowheads="1"/>
          </p:cNvSpPr>
          <p:nvPr>
            <p:ph type="body" idx="1"/>
          </p:nvPr>
        </p:nvSpPr>
        <p:spPr>
          <a:xfrm>
            <a:off x="974144" y="4404387"/>
            <a:ext cx="5366914" cy="4317252"/>
          </a:xfrm>
        </p:spPr>
        <p:txBody>
          <a:bodyPr/>
          <a:lstStyle/>
          <a:p>
            <a:r>
              <a:rPr lang="en-US" sz="1100" dirty="0">
                <a:latin typeface="Times" pitchFamily="18" charset="0"/>
              </a:rPr>
              <a:t>The next level of software </a:t>
            </a:r>
            <a:r>
              <a:rPr lang="en-US" sz="1100" dirty="0" smtClean="0">
                <a:latin typeface="Times" pitchFamily="18" charset="0"/>
              </a:rPr>
              <a:t>is </a:t>
            </a:r>
            <a:r>
              <a:rPr lang="en-US" sz="1100" dirty="0">
                <a:latin typeface="Times" pitchFamily="18" charset="0"/>
              </a:rPr>
              <a:t>called Measurement &amp; Automation Explorer (MAX). MAX is a software interface that gives you access to all of your National Instruments DAQ, GPIB, IMAQ, IVI, Motion, VISA, and VXI devices. The shortcut to MAX </a:t>
            </a:r>
            <a:r>
              <a:rPr lang="en-US" sz="1100" dirty="0" smtClean="0">
                <a:latin typeface="Times" pitchFamily="18" charset="0"/>
              </a:rPr>
              <a:t>appears on </a:t>
            </a:r>
            <a:r>
              <a:rPr lang="en-US" sz="1100" dirty="0">
                <a:latin typeface="Times" pitchFamily="18" charset="0"/>
              </a:rPr>
              <a:t>your desktop after installation. A picture of the icon is shown above. MAX is mainly used to configure and test your National Instruments hardware, but it does offer other functionality such as checking to see if you have the latest version of </a:t>
            </a:r>
            <a:r>
              <a:rPr lang="en-US" sz="1100" dirty="0" smtClean="0">
                <a:latin typeface="Times" pitchFamily="18" charset="0"/>
              </a:rPr>
              <a:t>NI-</a:t>
            </a:r>
            <a:r>
              <a:rPr lang="en-US" sz="1100" dirty="0" err="1" smtClean="0">
                <a:latin typeface="Times" pitchFamily="18" charset="0"/>
              </a:rPr>
              <a:t>DAQmx</a:t>
            </a:r>
            <a:r>
              <a:rPr lang="en-US" sz="1100" dirty="0" smtClean="0">
                <a:latin typeface="Times" pitchFamily="18" charset="0"/>
              </a:rPr>
              <a:t> </a:t>
            </a:r>
            <a:r>
              <a:rPr lang="en-US" sz="1100" dirty="0">
                <a:latin typeface="Times" pitchFamily="18" charset="0"/>
              </a:rPr>
              <a:t>installed. When you run an application using NI-</a:t>
            </a:r>
            <a:r>
              <a:rPr lang="en-US" sz="1100" dirty="0" err="1">
                <a:latin typeface="Times" pitchFamily="18" charset="0"/>
              </a:rPr>
              <a:t>DAQmx</a:t>
            </a:r>
            <a:r>
              <a:rPr lang="en-US" sz="1100" dirty="0">
                <a:latin typeface="Times" pitchFamily="18" charset="0"/>
              </a:rPr>
              <a:t>, the software reads the MAX configuration to determine the devices you have configured. Therefore, you must configure DAQ devices first with MAX.</a:t>
            </a:r>
          </a:p>
          <a:p>
            <a:r>
              <a:rPr lang="en-US" sz="1100" b="1" dirty="0">
                <a:latin typeface="Times" pitchFamily="18" charset="0"/>
              </a:rPr>
              <a:t>The functionality of MAX </a:t>
            </a:r>
            <a:r>
              <a:rPr lang="en-US" sz="1100" b="1" dirty="0" smtClean="0">
                <a:latin typeface="Times" pitchFamily="18" charset="0"/>
              </a:rPr>
              <a:t>falls into six </a:t>
            </a:r>
            <a:r>
              <a:rPr lang="en-US" sz="1100" b="1" dirty="0">
                <a:latin typeface="Times" pitchFamily="18" charset="0"/>
              </a:rPr>
              <a:t>categories:</a:t>
            </a:r>
          </a:p>
          <a:p>
            <a:pPr>
              <a:lnSpc>
                <a:spcPct val="80000"/>
              </a:lnSpc>
              <a:buFontTx/>
              <a:buChar char="•"/>
            </a:pPr>
            <a:r>
              <a:rPr lang="en-US" sz="1100" dirty="0">
                <a:latin typeface="Times" pitchFamily="18" charset="0"/>
              </a:rPr>
              <a:t> Data Neighborhood</a:t>
            </a:r>
          </a:p>
          <a:p>
            <a:pPr>
              <a:lnSpc>
                <a:spcPct val="80000"/>
              </a:lnSpc>
              <a:buFontTx/>
              <a:buChar char="•"/>
            </a:pPr>
            <a:r>
              <a:rPr lang="en-US" sz="1100" dirty="0">
                <a:latin typeface="Times" pitchFamily="18" charset="0"/>
              </a:rPr>
              <a:t> Devices and Interfaces</a:t>
            </a:r>
          </a:p>
          <a:p>
            <a:pPr>
              <a:lnSpc>
                <a:spcPct val="80000"/>
              </a:lnSpc>
              <a:buFontTx/>
              <a:buChar char="•"/>
            </a:pPr>
            <a:r>
              <a:rPr lang="en-US" sz="1100" dirty="0">
                <a:latin typeface="Times" pitchFamily="18" charset="0"/>
              </a:rPr>
              <a:t> IVI Instruments</a:t>
            </a:r>
          </a:p>
          <a:p>
            <a:pPr>
              <a:lnSpc>
                <a:spcPct val="80000"/>
              </a:lnSpc>
              <a:buFontTx/>
              <a:buChar char="•"/>
            </a:pPr>
            <a:r>
              <a:rPr lang="en-US" sz="1100" dirty="0">
                <a:latin typeface="Times" pitchFamily="18" charset="0"/>
              </a:rPr>
              <a:t> Scales</a:t>
            </a:r>
          </a:p>
          <a:p>
            <a:pPr>
              <a:lnSpc>
                <a:spcPct val="80000"/>
              </a:lnSpc>
              <a:buFontTx/>
              <a:buChar char="•"/>
            </a:pPr>
            <a:r>
              <a:rPr lang="en-US" sz="1100" dirty="0">
                <a:latin typeface="Times" pitchFamily="18" charset="0"/>
              </a:rPr>
              <a:t> Historical Data</a:t>
            </a:r>
          </a:p>
          <a:p>
            <a:pPr>
              <a:lnSpc>
                <a:spcPct val="80000"/>
              </a:lnSpc>
              <a:buFontTx/>
              <a:buChar char="•"/>
            </a:pPr>
            <a:r>
              <a:rPr lang="en-US" sz="1100" dirty="0">
                <a:latin typeface="Times" pitchFamily="18" charset="0"/>
              </a:rPr>
              <a:t> </a:t>
            </a:r>
            <a:r>
              <a:rPr lang="en-US" sz="1100" dirty="0" smtClean="0">
                <a:latin typeface="Times" pitchFamily="18" charset="0"/>
              </a:rPr>
              <a:t>Software</a:t>
            </a:r>
            <a:endParaRPr lang="en-US" sz="1100" dirty="0">
              <a:latin typeface="Times" pitchFamily="18" charset="0"/>
            </a:endParaRPr>
          </a:p>
          <a:p>
            <a:r>
              <a:rPr lang="en-US" sz="1100" dirty="0" smtClean="0">
                <a:latin typeface="Times" pitchFamily="18" charset="0"/>
              </a:rPr>
              <a:t>This course will focus </a:t>
            </a:r>
            <a:r>
              <a:rPr lang="en-US" sz="1100" dirty="0">
                <a:latin typeface="Times" pitchFamily="18" charset="0"/>
              </a:rPr>
              <a:t>on Data Neighborhood, Devices and Interfaces, Scales, </a:t>
            </a:r>
            <a:r>
              <a:rPr lang="en-US" sz="1100" dirty="0" smtClean="0">
                <a:latin typeface="Times" pitchFamily="18" charset="0"/>
              </a:rPr>
              <a:t>Software, and </a:t>
            </a:r>
            <a:r>
              <a:rPr lang="en-US" sz="1100" dirty="0">
                <a:latin typeface="Times" pitchFamily="18" charset="0"/>
              </a:rPr>
              <a:t>learn about the </a:t>
            </a:r>
            <a:r>
              <a:rPr lang="en-US" sz="1100" dirty="0" smtClean="0">
                <a:latin typeface="Times" pitchFamily="18" charset="0"/>
              </a:rPr>
              <a:t>functionality each </a:t>
            </a:r>
            <a:r>
              <a:rPr lang="en-US" sz="1100" dirty="0">
                <a:latin typeface="Times" pitchFamily="18" charset="0"/>
              </a:rPr>
              <a:t>one offers. </a:t>
            </a:r>
          </a:p>
        </p:txBody>
      </p:sp>
      <p:sp>
        <p:nvSpPr>
          <p:cNvPr id="681988" name="Text Box 4"/>
          <p:cNvSpPr txBox="1">
            <a:spLocks noChangeArrowheads="1"/>
          </p:cNvSpPr>
          <p:nvPr/>
        </p:nvSpPr>
        <p:spPr bwMode="auto">
          <a:xfrm>
            <a:off x="0" y="9186902"/>
            <a:ext cx="7315200" cy="261403"/>
          </a:xfrm>
          <a:prstGeom prst="rect">
            <a:avLst/>
          </a:prstGeom>
          <a:noFill/>
          <a:ln w="9525">
            <a:noFill/>
            <a:miter lim="800000"/>
            <a:headEnd/>
            <a:tailEnd/>
          </a:ln>
          <a:effectLst/>
        </p:spPr>
        <p:txBody>
          <a:bodyPr lIns="106803" tIns="53400" rIns="106803" bIns="53400" anchor="b">
            <a:spAutoFit/>
          </a:bodyPr>
          <a:lstStyle/>
          <a:p>
            <a:pPr algn="l" defTabSz="812136">
              <a:spcBef>
                <a:spcPct val="50000"/>
              </a:spcBef>
              <a:tabLst>
                <a:tab pos="239349" algn="l"/>
                <a:tab pos="3544016" algn="ctr"/>
                <a:tab pos="6804113" algn="r"/>
              </a:tabLst>
            </a:pPr>
            <a:r>
              <a:rPr lang="en-US" sz="1000" b="0" dirty="0">
                <a:latin typeface="Times New Roman" pitchFamily="18" charset="0"/>
              </a:rPr>
              <a:t>	 </a:t>
            </a:r>
            <a:r>
              <a:rPr lang="en-US" sz="800" b="0" i="1" dirty="0">
                <a:latin typeface="Arial" charset="0"/>
              </a:rPr>
              <a:t>© </a:t>
            </a:r>
            <a:r>
              <a:rPr lang="en-US" sz="800" b="0" i="1" dirty="0">
                <a:cs typeface="Times New Roman" pitchFamily="18" charset="0"/>
              </a:rPr>
              <a:t>National Instruments Corporation</a:t>
            </a:r>
            <a:r>
              <a:rPr lang="en-US" sz="800" b="0" i="1" dirty="0"/>
              <a:t> 	11	 Introduction to LabVIEW Hands-On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5"/>
          </p:nvPr>
        </p:nvSpPr>
        <p:spPr>
          <a:xfrm>
            <a:off x="4143223" y="9118883"/>
            <a:ext cx="3170353" cy="480705"/>
          </a:xfrm>
          <a:prstGeom prst="rect">
            <a:avLst/>
          </a:prstGeom>
          <a:ln/>
        </p:spPr>
        <p:txBody>
          <a:bodyPr lIns="93187" tIns="46593" rIns="93187" bIns="46593"/>
          <a:lstStyle/>
          <a:p>
            <a:fld id="{2A4ED8A1-789E-493F-85BB-6D022986A7FE}" type="slidenum">
              <a:rPr lang="zh-CN" altLang="en-US"/>
              <a:pPr/>
              <a:t>6</a:t>
            </a:fld>
            <a:endParaRPr lang="en-US" altLang="zh-CN"/>
          </a:p>
        </p:txBody>
      </p:sp>
      <p:sp>
        <p:nvSpPr>
          <p:cNvPr id="684034" name="Rectangle 2"/>
          <p:cNvSpPr>
            <a:spLocks noGrp="1" noRot="1" noChangeAspect="1" noChangeArrowheads="1" noTextEdit="1"/>
          </p:cNvSpPr>
          <p:nvPr>
            <p:ph type="sldImg"/>
          </p:nvPr>
        </p:nvSpPr>
        <p:spPr/>
      </p:sp>
      <p:sp>
        <p:nvSpPr>
          <p:cNvPr id="684035" name="Rectangle 3"/>
          <p:cNvSpPr>
            <a:spLocks noGrp="1" noChangeArrowheads="1"/>
          </p:cNvSpPr>
          <p:nvPr>
            <p:ph type="body" idx="1"/>
          </p:nvPr>
        </p:nvSpPr>
        <p:spPr/>
        <p:txBody>
          <a:bodyPr/>
          <a:lstStyle/>
          <a:p>
            <a:r>
              <a:rPr lang="en-US" altLang="zh-CN"/>
              <a:t>NI-DAQmx manages a lot of the routing via the RTSI bus for the user.  However, the user must tell the driver how the devices are connected to one another through internal busses.  For PCI systems, you must register the RTSI cable that connects your devices together in MAX.  For PXI systems, you must tell the driver what PXI Chassis you are using.  </a:t>
            </a:r>
          </a:p>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5"/>
          </p:nvPr>
        </p:nvSpPr>
        <p:spPr>
          <a:xfrm>
            <a:off x="4143223" y="9118883"/>
            <a:ext cx="3170353" cy="480705"/>
          </a:xfrm>
          <a:prstGeom prst="rect">
            <a:avLst/>
          </a:prstGeom>
          <a:ln/>
        </p:spPr>
        <p:txBody>
          <a:bodyPr lIns="93187" tIns="46593" rIns="93187" bIns="46593"/>
          <a:lstStyle/>
          <a:p>
            <a:fld id="{17487688-6302-462A-BFC2-9F2C7B6CBA36}" type="slidenum">
              <a:rPr lang="zh-CN" altLang="en-US"/>
              <a:pPr/>
              <a:t>7</a:t>
            </a:fld>
            <a:endParaRPr lang="en-US" altLang="zh-CN"/>
          </a:p>
        </p:txBody>
      </p:sp>
      <p:sp>
        <p:nvSpPr>
          <p:cNvPr id="1306626" name="Rectangle 2"/>
          <p:cNvSpPr>
            <a:spLocks noGrp="1" noRot="1" noChangeAspect="1" noChangeArrowheads="1" noTextEdit="1"/>
          </p:cNvSpPr>
          <p:nvPr>
            <p:ph type="sldImg"/>
          </p:nvPr>
        </p:nvSpPr>
        <p:spPr>
          <a:xfrm>
            <a:off x="1232209" y="717832"/>
            <a:ext cx="4854104" cy="3600655"/>
          </a:xfrm>
        </p:spPr>
      </p:sp>
      <p:sp>
        <p:nvSpPr>
          <p:cNvPr id="1306627" name="Rectangle 3"/>
          <p:cNvSpPr>
            <a:spLocks noGrp="1" noChangeArrowheads="1"/>
          </p:cNvSpPr>
          <p:nvPr>
            <p:ph type="body" idx="1"/>
          </p:nvPr>
        </p:nvSpPr>
        <p:spPr>
          <a:xfrm>
            <a:off x="732351" y="4561596"/>
            <a:ext cx="5850499" cy="4321772"/>
          </a:xfrm>
        </p:spPr>
        <p:txBody>
          <a:bodyPr/>
          <a:lstStyle/>
          <a:p>
            <a:r>
              <a:rPr lang="en-US" altLang="zh-CN"/>
              <a:t>NI-DAQmx still performs as a driver and connects your hardware with your application software, but there is so much more.</a:t>
            </a:r>
          </a:p>
          <a:p>
            <a:pPr>
              <a:buFontTx/>
              <a:buChar char="•"/>
            </a:pPr>
            <a:r>
              <a:rPr lang="en-US" altLang="zh-CN"/>
              <a:t>Driver Engine</a:t>
            </a:r>
            <a:r>
              <a:rPr lang="en-US" altLang="zh-CN" b="1"/>
              <a:t> </a:t>
            </a:r>
            <a:r>
              <a:rPr lang="en-US" altLang="zh-CN"/>
              <a:t>technologies give you the highest performance out of your DAQ device.  They eliminate the hidden cost of not achieving the desired DAQ specs.</a:t>
            </a:r>
            <a:endParaRPr lang="en-US" altLang="zh-CN" b="1"/>
          </a:p>
          <a:p>
            <a:r>
              <a:rPr lang="en-US" altLang="zh-CN"/>
              <a:t>	- Buffering – needs to be robust so you don’t end up doing complicated, low-level programming</a:t>
            </a:r>
          </a:p>
          <a:p>
            <a:r>
              <a:rPr lang="en-US" altLang="zh-CN"/>
              <a:t>	- Single-Point I/O – must be specifically optimized for.  Most drivers are not.</a:t>
            </a:r>
          </a:p>
          <a:p>
            <a:r>
              <a:rPr lang="en-US" altLang="zh-CN"/>
              <a:t>	- Multi-threading – Biggest and most important technology in NI-DAQmx</a:t>
            </a:r>
          </a:p>
          <a:p>
            <a:pPr>
              <a:buFontTx/>
              <a:buChar char="•"/>
            </a:pPr>
            <a:r>
              <a:rPr lang="en-US" altLang="zh-CN"/>
              <a:t>API</a:t>
            </a:r>
          </a:p>
          <a:p>
            <a:r>
              <a:rPr lang="en-US" altLang="zh-CN"/>
              <a:t>	- Scaling – Takes raw binary and returns voltages.  It should be unacceptable for a measurement services to just return binary.</a:t>
            </a:r>
          </a:p>
          <a:p>
            <a:r>
              <a:rPr lang="en-US" altLang="zh-CN"/>
              <a:t>	- Virtual Channels – Most often overlooked feature in measurement services.  None of the sensors on the drill test system returned voltage so why should my VIs return 		voltage.</a:t>
            </a:r>
          </a:p>
          <a:p>
            <a:r>
              <a:rPr lang="en-US" altLang="zh-CN"/>
              <a:t>	- Polymorphic VIs- You save time by only having to learn one concept for all operations.</a:t>
            </a:r>
          </a:p>
          <a:p>
            <a:pPr>
              <a:buFontTx/>
              <a:buChar char="•"/>
            </a:pPr>
            <a:r>
              <a:rPr lang="en-US" altLang="zh-CN"/>
              <a:t>Configuration Manager – Reduces configuration, debug, and deployment time.</a:t>
            </a:r>
          </a:p>
          <a:p>
            <a:pPr>
              <a:buFontTx/>
              <a:buChar char="•"/>
            </a:pPr>
            <a:r>
              <a:rPr lang="en-US" altLang="zh-CN"/>
              <a:t>DAQ Assistant – Goal is to reduce time spent developing, plain and simple.</a:t>
            </a:r>
          </a:p>
          <a:p>
            <a:endParaRPr lang="en-US" altLang="zh-CN"/>
          </a:p>
          <a:p>
            <a:r>
              <a:rPr lang="en-US" altLang="zh-CN"/>
              <a:t>So we’ve discussed a lot of technologies which simplify development and reduce time spent.  It is the goal of the entire measurement services software to make the hardware disappear with respect to you software application.  You should spend little to no time learning about hardware or their intricacies.  You should focus only on your measurement.</a:t>
            </a:r>
          </a:p>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ftr" sz="quarter" idx="4"/>
          </p:nvPr>
        </p:nvSpPr>
        <p:spPr>
          <a:xfrm>
            <a:off x="1" y="9119067"/>
            <a:ext cx="3169165" cy="480598"/>
          </a:xfrm>
          <a:prstGeom prst="rect">
            <a:avLst/>
          </a:prstGeom>
          <a:ln/>
        </p:spPr>
        <p:txBody>
          <a:bodyPr lIns="93187" tIns="46593" rIns="93187" bIns="46593"/>
          <a:lstStyle/>
          <a:p>
            <a:r>
              <a:rPr lang="zh-CN" altLang="en-US"/>
              <a:t>	Computer-Based Measurement and Automation Seminar </a:t>
            </a:r>
            <a:endParaRPr lang="en-US" altLang="zh-CN"/>
          </a:p>
        </p:txBody>
      </p:sp>
      <p:sp>
        <p:nvSpPr>
          <p:cNvPr id="5" name="Rectangle 9"/>
          <p:cNvSpPr>
            <a:spLocks noGrp="1" noChangeArrowheads="1"/>
          </p:cNvSpPr>
          <p:nvPr>
            <p:ph type="sldNum" sz="quarter" idx="5"/>
          </p:nvPr>
        </p:nvSpPr>
        <p:spPr>
          <a:xfrm>
            <a:off x="4143223" y="9118883"/>
            <a:ext cx="3170353" cy="480705"/>
          </a:xfrm>
          <a:prstGeom prst="rect">
            <a:avLst/>
          </a:prstGeom>
          <a:ln/>
        </p:spPr>
        <p:txBody>
          <a:bodyPr lIns="93187" tIns="46593" rIns="93187" bIns="46593"/>
          <a:lstStyle/>
          <a:p>
            <a:fld id="{1AA9C4F5-C4B0-4C05-8299-C801EC1EEE36}" type="slidenum">
              <a:rPr lang="zh-CN" altLang="en-US"/>
              <a:pPr/>
              <a:t>8</a:t>
            </a:fld>
            <a:r>
              <a:rPr lang="en-US" altLang="zh-CN"/>
              <a:t>	</a:t>
            </a:r>
            <a:r>
              <a:rPr lang="en-US" altLang="zh-CN" i="0"/>
              <a:t>©</a:t>
            </a:r>
            <a:r>
              <a:rPr lang="en-US" altLang="zh-CN"/>
              <a:t> National Instruments Corporation</a:t>
            </a:r>
          </a:p>
        </p:txBody>
      </p:sp>
      <p:sp>
        <p:nvSpPr>
          <p:cNvPr id="714754" name="Rectangle 2"/>
          <p:cNvSpPr>
            <a:spLocks noGrp="1" noRot="1" noChangeAspect="1" noChangeArrowheads="1" noTextEdit="1"/>
          </p:cNvSpPr>
          <p:nvPr>
            <p:ph type="sldImg"/>
          </p:nvPr>
        </p:nvSpPr>
        <p:spPr>
          <a:xfrm>
            <a:off x="1243834" y="729330"/>
            <a:ext cx="4827533" cy="3580943"/>
          </a:xfrm>
          <a:ln/>
        </p:spPr>
      </p:sp>
      <p:sp>
        <p:nvSpPr>
          <p:cNvPr id="714755" name="Rectangle 3"/>
          <p:cNvSpPr>
            <a:spLocks noGrp="1" noChangeArrowheads="1"/>
          </p:cNvSpPr>
          <p:nvPr>
            <p:ph type="body" idx="1"/>
          </p:nvPr>
        </p:nvSpPr>
        <p:spPr>
          <a:xfrm>
            <a:off x="976871" y="4558767"/>
            <a:ext cx="5361460" cy="4320770"/>
          </a:xfrm>
        </p:spPr>
        <p:txBody>
          <a:bodyPr/>
          <a:lstStyle/>
          <a:p>
            <a:r>
              <a:rPr lang="en-US" altLang="zh-CN" dirty="0" smtClean="0"/>
              <a:t>MAX</a:t>
            </a:r>
            <a:r>
              <a:rPr lang="en-US" altLang="zh-CN" baseline="0" dirty="0" smtClean="0"/>
              <a:t> is a system management software , in which we can do lots of things about NI </a:t>
            </a:r>
            <a:r>
              <a:rPr lang="en-US" altLang="zh-CN" baseline="0" dirty="0" err="1" smtClean="0"/>
              <a:t>hardwares</a:t>
            </a:r>
            <a:r>
              <a:rPr lang="en-US" altLang="zh-CN" baseline="0" dirty="0" smtClean="0"/>
              <a:t> and </a:t>
            </a:r>
            <a:r>
              <a:rPr lang="en-US" altLang="zh-CN" baseline="0" dirty="0" err="1" smtClean="0"/>
              <a:t>softwares</a:t>
            </a:r>
            <a:r>
              <a:rPr lang="en-US" altLang="zh-CN" baseline="0" dirty="0" smtClean="0"/>
              <a:t> , such as hardware configuration, self-test &amp; calibration, device simulation and so on. </a:t>
            </a:r>
          </a:p>
          <a:p>
            <a:endParaRPr lang="en-US" altLang="zh-CN" baseline="0" dirty="0" smtClean="0"/>
          </a:p>
          <a:p>
            <a:r>
              <a:rPr lang="en-US" altLang="zh-CN" baseline="0" dirty="0" smtClean="0"/>
              <a:t>The demo script will be located in  (here)\demos\demo1 MAX. </a:t>
            </a:r>
            <a:endParaRPr lang="en-US" altLang="zh-CN" dirty="0"/>
          </a:p>
          <a:p>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362" name="Rectangle 2"/>
          <p:cNvSpPr>
            <a:spLocks noGrp="1" noChangeArrowheads="1"/>
          </p:cNvSpPr>
          <p:nvPr>
            <p:ph type="body" idx="1"/>
          </p:nvPr>
        </p:nvSpPr>
        <p:spPr>
          <a:xfrm>
            <a:off x="974144" y="549110"/>
            <a:ext cx="5366914" cy="8333645"/>
          </a:xfrm>
          <a:noFill/>
          <a:ln/>
        </p:spPr>
        <p:txBody>
          <a:bodyPr/>
          <a:lstStyle/>
          <a:p>
            <a:pPr marL="237698" indent="-237698">
              <a:tabLst>
                <a:tab pos="237698" algn="l"/>
              </a:tabLst>
            </a:pPr>
            <a:r>
              <a:rPr lang="en-US" b="1" dirty="0"/>
              <a:t>Exercise </a:t>
            </a:r>
            <a:r>
              <a:rPr lang="en-US" b="1" dirty="0" smtClean="0"/>
              <a:t>1.1 </a:t>
            </a:r>
            <a:r>
              <a:rPr lang="en-US" b="1" dirty="0"/>
              <a:t>– Testing Your Device (Track A)</a:t>
            </a:r>
            <a:endParaRPr lang="en-US" dirty="0"/>
          </a:p>
          <a:p>
            <a:pPr marL="237698" indent="-237698">
              <a:tabLst>
                <a:tab pos="237698" algn="l"/>
              </a:tabLst>
            </a:pPr>
            <a:endParaRPr lang="en-US" dirty="0"/>
          </a:p>
          <a:p>
            <a:pPr marL="237698" indent="-237698">
              <a:tabLst>
                <a:tab pos="237698" algn="l"/>
              </a:tabLst>
            </a:pPr>
            <a:r>
              <a:rPr lang="en-US" sz="1100" dirty="0">
                <a:latin typeface="Times" pitchFamily="18" charset="0"/>
              </a:rPr>
              <a:t>In this </a:t>
            </a:r>
            <a:r>
              <a:rPr lang="en-US" sz="1100" dirty="0" smtClean="0">
                <a:latin typeface="Times" pitchFamily="18" charset="0"/>
              </a:rPr>
              <a:t>exercise, use </a:t>
            </a:r>
            <a:r>
              <a:rPr lang="en-US" sz="1100" dirty="0">
                <a:latin typeface="Times" pitchFamily="18" charset="0"/>
              </a:rPr>
              <a:t>Measurement and Automation Explorer (MAX) to test</a:t>
            </a:r>
          </a:p>
          <a:p>
            <a:pPr marL="237698" indent="-237698">
              <a:spcBef>
                <a:spcPct val="0"/>
              </a:spcBef>
              <a:tabLst>
                <a:tab pos="237698" algn="l"/>
              </a:tabLst>
            </a:pPr>
            <a:r>
              <a:rPr lang="en-US" sz="1100" dirty="0" smtClean="0">
                <a:latin typeface="Times" pitchFamily="18" charset="0"/>
              </a:rPr>
              <a:t>your USB-6009 </a:t>
            </a:r>
            <a:r>
              <a:rPr lang="en-US" sz="1100" dirty="0">
                <a:latin typeface="Times" pitchFamily="18" charset="0"/>
              </a:rPr>
              <a:t>DAQ device. </a:t>
            </a:r>
          </a:p>
          <a:p>
            <a:pPr marL="237698" indent="-237698">
              <a:tabLst>
                <a:tab pos="237698" algn="l"/>
              </a:tabLst>
            </a:pPr>
            <a:r>
              <a:rPr lang="en-US" sz="1100" dirty="0">
                <a:latin typeface="Times" pitchFamily="18" charset="0"/>
              </a:rPr>
              <a:t>1. 	Launch MAX by double-clicking the icon on the desktop or by selecting </a:t>
            </a:r>
            <a:r>
              <a:rPr lang="en-US" sz="1100" b="1" dirty="0" err="1">
                <a:latin typeface="Times" pitchFamily="18" charset="0"/>
              </a:rPr>
              <a:t>Start»Programs»National</a:t>
            </a:r>
            <a:r>
              <a:rPr lang="en-US" sz="1100" b="1" dirty="0">
                <a:latin typeface="Times" pitchFamily="18" charset="0"/>
              </a:rPr>
              <a:t> </a:t>
            </a:r>
            <a:r>
              <a:rPr lang="en-US" sz="1100" b="1" dirty="0" err="1">
                <a:latin typeface="Times" pitchFamily="18" charset="0"/>
              </a:rPr>
              <a:t>Instruments»Measurement</a:t>
            </a:r>
            <a:r>
              <a:rPr lang="en-US" sz="1100" b="1" dirty="0">
                <a:latin typeface="Times" pitchFamily="18" charset="0"/>
              </a:rPr>
              <a:t> &amp; Automation</a:t>
            </a:r>
            <a:r>
              <a:rPr lang="en-US" sz="1100" dirty="0">
                <a:latin typeface="Times" pitchFamily="18" charset="0"/>
              </a:rPr>
              <a:t>.</a:t>
            </a:r>
          </a:p>
          <a:p>
            <a:pPr marL="237698" indent="-237698">
              <a:tabLst>
                <a:tab pos="237698" algn="l"/>
              </a:tabLst>
            </a:pPr>
            <a:r>
              <a:rPr lang="en-US" sz="1100" dirty="0">
                <a:latin typeface="Times" pitchFamily="18" charset="0"/>
              </a:rPr>
              <a:t>2. 	Expand the </a:t>
            </a:r>
            <a:r>
              <a:rPr lang="en-US" sz="1100" b="1" dirty="0">
                <a:latin typeface="Times" pitchFamily="18" charset="0"/>
              </a:rPr>
              <a:t>Devices and Interfaces</a:t>
            </a:r>
            <a:r>
              <a:rPr lang="en-US" sz="1100" dirty="0">
                <a:latin typeface="Times" pitchFamily="18" charset="0"/>
              </a:rPr>
              <a:t> section to view the installed National Instruments devices. MAX displays the National Instruments hardware and software in the computer. </a:t>
            </a:r>
          </a:p>
          <a:p>
            <a:pPr marL="237698" indent="-237698">
              <a:tabLst>
                <a:tab pos="237698" algn="l"/>
              </a:tabLst>
            </a:pPr>
            <a:r>
              <a:rPr lang="en-US" sz="1100" dirty="0">
                <a:latin typeface="Times" pitchFamily="18" charset="0"/>
              </a:rPr>
              <a:t>3. 	Expand the </a:t>
            </a:r>
            <a:r>
              <a:rPr lang="en-US" sz="1100" b="1" dirty="0">
                <a:latin typeface="Times" pitchFamily="18" charset="0"/>
              </a:rPr>
              <a:t>NI-</a:t>
            </a:r>
            <a:r>
              <a:rPr lang="en-US" sz="1100" b="1" dirty="0" err="1">
                <a:latin typeface="Times" pitchFamily="18" charset="0"/>
              </a:rPr>
              <a:t>DAQmx</a:t>
            </a:r>
            <a:r>
              <a:rPr lang="en-US" sz="1100" b="1" dirty="0">
                <a:latin typeface="Times" pitchFamily="18" charset="0"/>
              </a:rPr>
              <a:t> Devices</a:t>
            </a:r>
            <a:r>
              <a:rPr lang="en-US" sz="1100" dirty="0">
                <a:latin typeface="Times" pitchFamily="18" charset="0"/>
              </a:rPr>
              <a:t> section to view the installed hardware that is compatible with NI-</a:t>
            </a:r>
            <a:r>
              <a:rPr lang="en-US" sz="1100" dirty="0" err="1">
                <a:latin typeface="Times" pitchFamily="18" charset="0"/>
              </a:rPr>
              <a:t>DAQmx</a:t>
            </a:r>
            <a:r>
              <a:rPr lang="en-US" sz="1100" dirty="0">
                <a:latin typeface="Times" pitchFamily="18" charset="0"/>
              </a:rPr>
              <a:t>. The device number appears in quotes following the device name. The data acquisition VIs use this device number to determine which device performs DAQ operations. </a:t>
            </a:r>
            <a:r>
              <a:rPr lang="en-US" sz="1100" dirty="0" smtClean="0">
                <a:latin typeface="Times" pitchFamily="18" charset="0"/>
              </a:rPr>
              <a:t>Your hardware is </a:t>
            </a:r>
            <a:r>
              <a:rPr lang="en-US" sz="1100" dirty="0">
                <a:latin typeface="Times" pitchFamily="18" charset="0"/>
              </a:rPr>
              <a:t>listed as NI USB-6009: “</a:t>
            </a:r>
            <a:r>
              <a:rPr lang="en-US" sz="1100" dirty="0" smtClean="0">
                <a:latin typeface="Times" pitchFamily="18" charset="0"/>
              </a:rPr>
              <a:t>Dev1.”</a:t>
            </a:r>
            <a:endParaRPr lang="en-US" sz="1100" dirty="0">
              <a:latin typeface="Times" pitchFamily="18" charset="0"/>
            </a:endParaRPr>
          </a:p>
          <a:p>
            <a:pPr marL="237698" indent="-237698">
              <a:buFontTx/>
              <a:buAutoNum type="arabicPeriod" startAt="4"/>
              <a:tabLst>
                <a:tab pos="237698" algn="l"/>
              </a:tabLst>
            </a:pPr>
            <a:r>
              <a:rPr lang="en-US" sz="1100" dirty="0">
                <a:latin typeface="Times" pitchFamily="18" charset="0"/>
              </a:rPr>
              <a:t>Perform a self-test on the device by right-clicking it in the configuration tree and choosing </a:t>
            </a:r>
            <a:r>
              <a:rPr lang="en-US" sz="1100" b="1" dirty="0">
                <a:latin typeface="Times" pitchFamily="18" charset="0"/>
              </a:rPr>
              <a:t>Self-Test</a:t>
            </a:r>
            <a:r>
              <a:rPr lang="en-US" sz="1100" dirty="0">
                <a:latin typeface="Times" pitchFamily="18" charset="0"/>
              </a:rPr>
              <a:t> or clicking “Self-Test” along the top of the window. This tests the system resources assigned to the device. The device should pass the test because it is already configured. </a:t>
            </a:r>
          </a:p>
          <a:p>
            <a:pPr marL="237698" indent="-237698">
              <a:buFontTx/>
              <a:buAutoNum type="arabicPeriod" startAt="4"/>
              <a:tabLst>
                <a:tab pos="237698" algn="l"/>
              </a:tabLst>
            </a:pPr>
            <a:r>
              <a:rPr lang="en-US" sz="1100" dirty="0">
                <a:latin typeface="Times" pitchFamily="18" charset="0"/>
              </a:rPr>
              <a:t>Check the </a:t>
            </a:r>
            <a:r>
              <a:rPr lang="en-US" sz="1100" dirty="0" err="1">
                <a:latin typeface="Times" pitchFamily="18" charset="0"/>
              </a:rPr>
              <a:t>pinout</a:t>
            </a:r>
            <a:r>
              <a:rPr lang="en-US" sz="1100" dirty="0">
                <a:latin typeface="Times" pitchFamily="18" charset="0"/>
              </a:rPr>
              <a:t> for your device. </a:t>
            </a:r>
            <a:r>
              <a:rPr lang="en-US" sz="1100" dirty="0">
                <a:latin typeface="Times" pitchFamily="18" charset="0"/>
                <a:cs typeface="Times New Roman" pitchFamily="18" charset="0"/>
              </a:rPr>
              <a:t>Right-click the device in the configuration tree and select </a:t>
            </a:r>
            <a:r>
              <a:rPr lang="en-US" sz="1100" b="1" dirty="0">
                <a:latin typeface="Times" pitchFamily="18" charset="0"/>
                <a:cs typeface="Times New Roman" pitchFamily="18" charset="0"/>
              </a:rPr>
              <a:t>Device </a:t>
            </a:r>
            <a:r>
              <a:rPr lang="en-US" sz="1100" b="1" dirty="0" err="1">
                <a:latin typeface="Times" pitchFamily="18" charset="0"/>
                <a:cs typeface="Times New Roman" pitchFamily="18" charset="0"/>
              </a:rPr>
              <a:t>Pinouts</a:t>
            </a:r>
            <a:r>
              <a:rPr lang="en-US" sz="1100" b="1" dirty="0">
                <a:latin typeface="Times" pitchFamily="18" charset="0"/>
                <a:cs typeface="Times New Roman" pitchFamily="18" charset="0"/>
              </a:rPr>
              <a:t> </a:t>
            </a:r>
            <a:r>
              <a:rPr lang="en-US" sz="1100" dirty="0">
                <a:latin typeface="Times" pitchFamily="18" charset="0"/>
                <a:cs typeface="Times New Roman" pitchFamily="18" charset="0"/>
              </a:rPr>
              <a:t>or click “Device </a:t>
            </a:r>
            <a:r>
              <a:rPr lang="en-US" sz="1100" dirty="0" err="1">
                <a:latin typeface="Times" pitchFamily="18" charset="0"/>
                <a:cs typeface="Times New Roman" pitchFamily="18" charset="0"/>
              </a:rPr>
              <a:t>Pinouts</a:t>
            </a:r>
            <a:r>
              <a:rPr lang="en-US" sz="1100" dirty="0">
                <a:latin typeface="Times" pitchFamily="18" charset="0"/>
                <a:cs typeface="Times New Roman" pitchFamily="18" charset="0"/>
              </a:rPr>
              <a:t>” along the top of the center window. </a:t>
            </a:r>
            <a:endParaRPr lang="en-US" sz="1100" dirty="0">
              <a:latin typeface="Times" pitchFamily="18" charset="0"/>
            </a:endParaRPr>
          </a:p>
          <a:p>
            <a:pPr marL="237698" indent="-237698">
              <a:buFontTx/>
              <a:buAutoNum type="arabicPeriod" startAt="4"/>
              <a:tabLst>
                <a:tab pos="237698" algn="l"/>
              </a:tabLst>
            </a:pPr>
            <a:r>
              <a:rPr lang="en-US" sz="1100" dirty="0">
                <a:latin typeface="Times" pitchFamily="18" charset="0"/>
              </a:rPr>
              <a:t>Open the test panels. Right-click the device in the configuration tree and select </a:t>
            </a:r>
            <a:r>
              <a:rPr lang="en-US" sz="1100" b="1" dirty="0">
                <a:latin typeface="Times" pitchFamily="18" charset="0"/>
              </a:rPr>
              <a:t>Test Panels…</a:t>
            </a:r>
            <a:r>
              <a:rPr lang="en-US" sz="1100" dirty="0">
                <a:latin typeface="Times" pitchFamily="18" charset="0"/>
              </a:rPr>
              <a:t> or click “Test Panels…” along the top of the center window. </a:t>
            </a:r>
            <a:r>
              <a:rPr lang="en-US" sz="1100" dirty="0" smtClean="0">
                <a:latin typeface="Times" pitchFamily="18" charset="0"/>
              </a:rPr>
              <a:t>With test panels, you can </a:t>
            </a:r>
            <a:r>
              <a:rPr lang="en-US" sz="1100" dirty="0">
                <a:latin typeface="Times" pitchFamily="18" charset="0"/>
              </a:rPr>
              <a:t>test the available functionality of your device, analog input/output, digital input/output, and counter input/output without doing any programming. </a:t>
            </a:r>
          </a:p>
          <a:p>
            <a:pPr marL="237698" indent="-237698">
              <a:buFontTx/>
              <a:buAutoNum type="arabicPeriod" startAt="4"/>
              <a:tabLst>
                <a:tab pos="237698" algn="l"/>
              </a:tabLst>
            </a:pPr>
            <a:r>
              <a:rPr lang="en-US" sz="1100" dirty="0">
                <a:latin typeface="Times" pitchFamily="18" charset="0"/>
              </a:rPr>
              <a:t>On the </a:t>
            </a:r>
            <a:r>
              <a:rPr lang="en-US" sz="1100" b="1" dirty="0">
                <a:latin typeface="Times" pitchFamily="18" charset="0"/>
              </a:rPr>
              <a:t>Analog Input</a:t>
            </a:r>
            <a:r>
              <a:rPr lang="en-US" sz="1100" dirty="0">
                <a:latin typeface="Times" pitchFamily="18" charset="0"/>
              </a:rPr>
              <a:t> tab of the test panels, change </a:t>
            </a:r>
            <a:r>
              <a:rPr lang="en-US" sz="1100" b="1" dirty="0">
                <a:latin typeface="Times" pitchFamily="18" charset="0"/>
              </a:rPr>
              <a:t>Mode</a:t>
            </a:r>
            <a:r>
              <a:rPr lang="en-US" sz="1100" dirty="0">
                <a:latin typeface="Times" pitchFamily="18" charset="0"/>
              </a:rPr>
              <a:t> to “Continuous” and </a:t>
            </a:r>
            <a:r>
              <a:rPr lang="en-US" sz="1100" b="1" dirty="0">
                <a:latin typeface="Times" pitchFamily="18" charset="0"/>
              </a:rPr>
              <a:t>Rate</a:t>
            </a:r>
            <a:r>
              <a:rPr lang="en-US" sz="1100" dirty="0">
                <a:latin typeface="Times" pitchFamily="18" charset="0"/>
              </a:rPr>
              <a:t> to </a:t>
            </a:r>
            <a:r>
              <a:rPr lang="en-US" sz="1100" dirty="0" smtClean="0">
                <a:latin typeface="Times" pitchFamily="18" charset="0"/>
              </a:rPr>
              <a:t>“10,000 </a:t>
            </a:r>
            <a:r>
              <a:rPr lang="en-US" sz="1100" dirty="0">
                <a:latin typeface="Times" pitchFamily="18" charset="0"/>
              </a:rPr>
              <a:t>Hz</a:t>
            </a:r>
            <a:r>
              <a:rPr lang="en-US" sz="1100" dirty="0" smtClean="0">
                <a:latin typeface="Times" pitchFamily="18" charset="0"/>
              </a:rPr>
              <a:t>.” </a:t>
            </a:r>
            <a:r>
              <a:rPr lang="en-US" sz="1100" dirty="0">
                <a:latin typeface="Times" pitchFamily="18" charset="0"/>
              </a:rPr>
              <a:t>Click “Start” and hum or whistle into your microphone to observe the signal that is plotted. Click </a:t>
            </a:r>
            <a:r>
              <a:rPr lang="en-US" sz="1100" dirty="0" smtClean="0">
                <a:latin typeface="Times" pitchFamily="18" charset="0"/>
              </a:rPr>
              <a:t>“Stop” </a:t>
            </a:r>
            <a:r>
              <a:rPr lang="en-US" sz="1100" dirty="0">
                <a:latin typeface="Times" pitchFamily="18" charset="0"/>
              </a:rPr>
              <a:t>when you are done. </a:t>
            </a:r>
          </a:p>
          <a:p>
            <a:pPr marL="237698" indent="-237698">
              <a:buFontTx/>
              <a:buAutoNum type="arabicPeriod" startAt="4"/>
              <a:tabLst>
                <a:tab pos="237698" algn="l"/>
              </a:tabLst>
            </a:pPr>
            <a:r>
              <a:rPr lang="en-US" sz="1100" dirty="0">
                <a:latin typeface="Times" pitchFamily="18" charset="0"/>
              </a:rPr>
              <a:t>On the </a:t>
            </a:r>
            <a:r>
              <a:rPr lang="en-US" sz="1100" b="1" dirty="0">
                <a:latin typeface="Times" pitchFamily="18" charset="0"/>
              </a:rPr>
              <a:t>Digital I/O</a:t>
            </a:r>
            <a:r>
              <a:rPr lang="en-US" sz="1100" dirty="0">
                <a:latin typeface="Times" pitchFamily="18" charset="0"/>
              </a:rPr>
              <a:t> </a:t>
            </a:r>
            <a:r>
              <a:rPr lang="en-US" sz="1100" dirty="0" smtClean="0">
                <a:latin typeface="Times" pitchFamily="18" charset="0"/>
              </a:rPr>
              <a:t>tab, </a:t>
            </a:r>
            <a:r>
              <a:rPr lang="en-US" sz="1100" dirty="0">
                <a:latin typeface="Times" pitchFamily="18" charset="0"/>
              </a:rPr>
              <a:t>notice that initially the port is configured to be all input. Observe under </a:t>
            </a:r>
            <a:r>
              <a:rPr lang="en-US" sz="1100" b="1" dirty="0">
                <a:latin typeface="Times" pitchFamily="18" charset="0"/>
              </a:rPr>
              <a:t>Select State</a:t>
            </a:r>
            <a:r>
              <a:rPr lang="en-US" sz="1100" dirty="0">
                <a:latin typeface="Times" pitchFamily="18" charset="0"/>
              </a:rPr>
              <a:t> the LEDs that represent the state of the input lines. Click the “All Output” button under </a:t>
            </a:r>
            <a:r>
              <a:rPr lang="en-US" sz="1100" b="1" dirty="0">
                <a:latin typeface="Times" pitchFamily="18" charset="0"/>
              </a:rPr>
              <a:t>Select Direction</a:t>
            </a:r>
            <a:r>
              <a:rPr lang="en-US" sz="1100" dirty="0">
                <a:latin typeface="Times" pitchFamily="18" charset="0"/>
              </a:rPr>
              <a:t>. Notice you now have switches under </a:t>
            </a:r>
            <a:r>
              <a:rPr lang="en-US" sz="1100" b="1" dirty="0">
                <a:latin typeface="Times" pitchFamily="18" charset="0"/>
              </a:rPr>
              <a:t>Select State</a:t>
            </a:r>
            <a:r>
              <a:rPr lang="en-US" sz="1100" dirty="0">
                <a:latin typeface="Times" pitchFamily="18" charset="0"/>
              </a:rPr>
              <a:t> to specify the output state of the different lines. Toggle line 0 and watch the LED light up. Click “Close” to close the test panels.</a:t>
            </a:r>
          </a:p>
          <a:p>
            <a:pPr marL="237698" indent="-237698">
              <a:buFontTx/>
              <a:buAutoNum type="arabicPeriod" startAt="4"/>
              <a:tabLst>
                <a:tab pos="237698" algn="l"/>
              </a:tabLst>
            </a:pPr>
            <a:r>
              <a:rPr lang="en-US" sz="1100" dirty="0">
                <a:latin typeface="Times" pitchFamily="18" charset="0"/>
              </a:rPr>
              <a:t>Close MAX.</a:t>
            </a:r>
          </a:p>
        </p:txBody>
      </p:sp>
      <p:grpSp>
        <p:nvGrpSpPr>
          <p:cNvPr id="2" name="Group 8"/>
          <p:cNvGrpSpPr>
            <a:grpSpLocks/>
          </p:cNvGrpSpPr>
          <p:nvPr/>
        </p:nvGrpSpPr>
        <p:grpSpPr bwMode="auto">
          <a:xfrm>
            <a:off x="467987" y="384706"/>
            <a:ext cx="4072482" cy="6130300"/>
            <a:chOff x="199" y="73"/>
            <a:chExt cx="2565" cy="3766"/>
          </a:xfrm>
        </p:grpSpPr>
        <p:sp>
          <p:nvSpPr>
            <p:cNvPr id="783364" name="Line 4"/>
            <p:cNvSpPr>
              <a:spLocks noChangeShapeType="1"/>
            </p:cNvSpPr>
            <p:nvPr/>
          </p:nvSpPr>
          <p:spPr bwMode="auto">
            <a:xfrm flipH="1">
              <a:off x="272" y="145"/>
              <a:ext cx="2492" cy="0"/>
            </a:xfrm>
            <a:prstGeom prst="line">
              <a:avLst/>
            </a:prstGeom>
            <a:noFill/>
            <a:ln w="38100">
              <a:solidFill>
                <a:schemeClr val="tx1"/>
              </a:solidFill>
              <a:round/>
              <a:headEnd/>
              <a:tailEnd/>
            </a:ln>
            <a:effectLst/>
          </p:spPr>
          <p:txBody>
            <a:bodyPr/>
            <a:lstStyle/>
            <a:p>
              <a:endParaRPr lang="en-US"/>
            </a:p>
          </p:txBody>
        </p:sp>
        <p:sp>
          <p:nvSpPr>
            <p:cNvPr id="783365" name="Line 5"/>
            <p:cNvSpPr>
              <a:spLocks noChangeShapeType="1"/>
            </p:cNvSpPr>
            <p:nvPr/>
          </p:nvSpPr>
          <p:spPr bwMode="auto">
            <a:xfrm>
              <a:off x="272" y="145"/>
              <a:ext cx="29" cy="3694"/>
            </a:xfrm>
            <a:prstGeom prst="line">
              <a:avLst/>
            </a:prstGeom>
            <a:noFill/>
            <a:ln w="38100">
              <a:solidFill>
                <a:schemeClr val="tx1"/>
              </a:solidFill>
              <a:round/>
              <a:headEnd/>
              <a:tailEnd/>
            </a:ln>
            <a:effectLst/>
          </p:spPr>
          <p:txBody>
            <a:bodyPr/>
            <a:lstStyle/>
            <a:p>
              <a:endParaRPr lang="en-US"/>
            </a:p>
          </p:txBody>
        </p:sp>
        <p:sp>
          <p:nvSpPr>
            <p:cNvPr id="783366" name="Rectangle 6"/>
            <p:cNvSpPr>
              <a:spLocks noChangeArrowheads="1"/>
            </p:cNvSpPr>
            <p:nvPr/>
          </p:nvSpPr>
          <p:spPr bwMode="auto">
            <a:xfrm>
              <a:off x="199" y="73"/>
              <a:ext cx="315" cy="314"/>
            </a:xfrm>
            <a:prstGeom prst="rect">
              <a:avLst/>
            </a:prstGeom>
            <a:solidFill>
              <a:schemeClr val="bg1"/>
            </a:solidFill>
            <a:ln w="38100" algn="ctr">
              <a:solidFill>
                <a:schemeClr val="tx1"/>
              </a:solidFill>
              <a:miter lim="800000"/>
              <a:headEnd/>
              <a:tailEnd/>
            </a:ln>
            <a:effectLst/>
          </p:spPr>
          <p:txBody>
            <a:bodyPr wrap="none" anchor="ctr"/>
            <a:lstStyle/>
            <a:p>
              <a:endParaRPr lang="en-US"/>
            </a:p>
          </p:txBody>
        </p:sp>
        <p:pic>
          <p:nvPicPr>
            <p:cNvPr id="783367" name="Picture 7"/>
            <p:cNvPicPr>
              <a:picLocks noChangeAspect="1" noChangeArrowheads="1"/>
            </p:cNvPicPr>
            <p:nvPr/>
          </p:nvPicPr>
          <p:blipFill>
            <a:blip r:embed="rId3"/>
            <a:srcRect/>
            <a:stretch>
              <a:fillRect/>
            </a:stretch>
          </p:blipFill>
          <p:spPr bwMode="auto">
            <a:xfrm>
              <a:off x="217" y="103"/>
              <a:ext cx="285" cy="266"/>
            </a:xfrm>
            <a:prstGeom prst="rect">
              <a:avLst/>
            </a:prstGeom>
            <a:noFill/>
            <a:ln w="12700" algn="ctr">
              <a:noFill/>
              <a:miter lim="800000"/>
              <a:headEnd/>
              <a:tailEnd/>
            </a:ln>
            <a:effectLst/>
          </p:spPr>
        </p:pic>
      </p:grpSp>
      <p:sp>
        <p:nvSpPr>
          <p:cNvPr id="783369" name="Text Box 9"/>
          <p:cNvSpPr txBox="1">
            <a:spLocks noChangeArrowheads="1"/>
          </p:cNvSpPr>
          <p:nvPr/>
        </p:nvSpPr>
        <p:spPr bwMode="auto">
          <a:xfrm>
            <a:off x="0" y="9186902"/>
            <a:ext cx="7315200" cy="261403"/>
          </a:xfrm>
          <a:prstGeom prst="rect">
            <a:avLst/>
          </a:prstGeom>
          <a:noFill/>
          <a:ln w="9525">
            <a:noFill/>
            <a:miter lim="800000"/>
            <a:headEnd/>
            <a:tailEnd/>
          </a:ln>
          <a:effectLst/>
        </p:spPr>
        <p:txBody>
          <a:bodyPr lIns="106803" tIns="53400" rIns="106803" bIns="53400" anchor="b">
            <a:spAutoFit/>
          </a:bodyPr>
          <a:lstStyle/>
          <a:p>
            <a:pPr algn="l" defTabSz="812136">
              <a:spcBef>
                <a:spcPct val="50000"/>
              </a:spcBef>
              <a:tabLst>
                <a:tab pos="239349" algn="l"/>
                <a:tab pos="3544016" algn="ctr"/>
                <a:tab pos="6804113" algn="r"/>
              </a:tabLst>
            </a:pPr>
            <a:r>
              <a:rPr lang="en-US" sz="1000" b="0" dirty="0">
                <a:latin typeface="Times New Roman" pitchFamily="18" charset="0"/>
              </a:rPr>
              <a:t>	 </a:t>
            </a:r>
            <a:r>
              <a:rPr lang="en-US" sz="800" b="0" i="1" dirty="0"/>
              <a:t>Introduction to LabVIEW Hands-On 	12	ni.com</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www.ni.com/" TargetMode="Externa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32098" name="Picture 2"/>
          <p:cNvPicPr>
            <a:picLocks noChangeAspect="1" noChangeArrowheads="1"/>
          </p:cNvPicPr>
          <p:nvPr/>
        </p:nvPicPr>
        <p:blipFill>
          <a:blip r:embed="rId2" cstate="print"/>
          <a:srcRect/>
          <a:stretch>
            <a:fillRect/>
          </a:stretch>
        </p:blipFill>
        <p:spPr bwMode="auto">
          <a:xfrm>
            <a:off x="0" y="0"/>
            <a:ext cx="9145588" cy="6859588"/>
          </a:xfrm>
          <a:prstGeom prst="rect">
            <a:avLst/>
          </a:prstGeom>
          <a:noFill/>
        </p:spPr>
      </p:pic>
      <p:sp>
        <p:nvSpPr>
          <p:cNvPr id="132099" name="Rectangle 3"/>
          <p:cNvSpPr>
            <a:spLocks noGrp="1" noChangeArrowheads="1"/>
          </p:cNvSpPr>
          <p:nvPr>
            <p:ph type="ctrTitle"/>
          </p:nvPr>
        </p:nvSpPr>
        <p:spPr>
          <a:xfrm>
            <a:off x="457200" y="1981200"/>
            <a:ext cx="8229600" cy="1143000"/>
          </a:xfrm>
        </p:spPr>
        <p:txBody>
          <a:bodyPr/>
          <a:lstStyle>
            <a:lvl1pPr algn="ctr">
              <a:defRPr sz="3800"/>
            </a:lvl1pPr>
          </a:lstStyle>
          <a:p>
            <a:r>
              <a:rPr lang="en-US" altLang="en-US"/>
              <a:t>Place Presentation Title Here</a:t>
            </a:r>
          </a:p>
        </p:txBody>
      </p:sp>
      <p:sp>
        <p:nvSpPr>
          <p:cNvPr id="132100" name="Rectangle 4"/>
          <p:cNvSpPr>
            <a:spLocks noGrp="1" noChangeArrowheads="1"/>
          </p:cNvSpPr>
          <p:nvPr>
            <p:ph type="subTitle" idx="1"/>
          </p:nvPr>
        </p:nvSpPr>
        <p:spPr>
          <a:xfrm>
            <a:off x="457200" y="3276600"/>
            <a:ext cx="8229600" cy="1752600"/>
          </a:xfrm>
        </p:spPr>
        <p:txBody>
          <a:bodyPr/>
          <a:lstStyle>
            <a:lvl1pPr marL="0" indent="0" algn="ctr">
              <a:buFontTx/>
              <a:buNone/>
              <a:defRPr/>
            </a:lvl1pPr>
          </a:lstStyle>
          <a:p>
            <a:r>
              <a:rPr lang="en-US" altLang="en-US"/>
              <a:t>Place Presenter Information Here</a:t>
            </a:r>
          </a:p>
        </p:txBody>
      </p:sp>
      <p:sp>
        <p:nvSpPr>
          <p:cNvPr id="132101" name="Rectangle 5"/>
          <p:cNvSpPr>
            <a:spLocks noGrp="1" noChangeArrowheads="1"/>
          </p:cNvSpPr>
          <p:nvPr>
            <p:ph type="dt" sz="half" idx="2"/>
          </p:nvPr>
        </p:nvSpPr>
        <p:spPr/>
        <p:txBody>
          <a:bodyPr/>
          <a:lstStyle>
            <a:lvl1pPr>
              <a:defRPr/>
            </a:lvl1pPr>
          </a:lstStyle>
          <a:p>
            <a:endParaRPr lang="en-US" altLang="en-US"/>
          </a:p>
        </p:txBody>
      </p:sp>
      <p:sp>
        <p:nvSpPr>
          <p:cNvPr id="132102" name="Rectangle 6"/>
          <p:cNvSpPr>
            <a:spLocks noGrp="1" noChangeArrowheads="1"/>
          </p:cNvSpPr>
          <p:nvPr>
            <p:ph type="ftr" sz="quarter" idx="3"/>
          </p:nvPr>
        </p:nvSpPr>
        <p:spPr/>
        <p:txBody>
          <a:bodyPr/>
          <a:lstStyle>
            <a:lvl1pPr>
              <a:defRPr>
                <a:latin typeface="Times" pitchFamily="18" charset="0"/>
              </a:defRPr>
            </a:lvl1pPr>
          </a:lstStyle>
          <a:p>
            <a:endParaRPr lang="en-US" altLang="en-US"/>
          </a:p>
        </p:txBody>
      </p:sp>
      <p:sp>
        <p:nvSpPr>
          <p:cNvPr id="132103" name="Rectangle 7"/>
          <p:cNvSpPr>
            <a:spLocks noGrp="1" noChangeArrowheads="1"/>
          </p:cNvSpPr>
          <p:nvPr>
            <p:ph type="sldNum" sz="quarter" idx="4"/>
          </p:nvPr>
        </p:nvSpPr>
        <p:spPr/>
        <p:txBody>
          <a:bodyPr/>
          <a:lstStyle>
            <a:lvl1pPr>
              <a:defRPr/>
            </a:lvl1pPr>
          </a:lstStyle>
          <a:p>
            <a:fld id="{E9CA959E-C287-405D-B682-848D4EE35614}" type="slidenum">
              <a:rPr lang="en-US" altLang="en-US"/>
              <a:pPr/>
              <a:t>‹#›</a:t>
            </a:fld>
            <a:endParaRPr lang="en-US" altLang="en-US" sz="1400">
              <a:latin typeface="Times" pitchFamily="18" charset="0"/>
            </a:endParaRPr>
          </a:p>
        </p:txBody>
      </p:sp>
      <p:sp>
        <p:nvSpPr>
          <p:cNvPr id="132104" name="Rectangle 8">
            <a:hlinkClick r:id="rId3"/>
          </p:cNvPr>
          <p:cNvSpPr>
            <a:spLocks noChangeArrowheads="1"/>
          </p:cNvSpPr>
          <p:nvPr/>
        </p:nvSpPr>
        <p:spPr bwMode="auto">
          <a:xfrm>
            <a:off x="914400" y="6096000"/>
            <a:ext cx="914400" cy="457200"/>
          </a:xfrm>
          <a:prstGeom prst="rect">
            <a:avLst/>
          </a:prstGeom>
          <a:noFill/>
          <a:ln w="9525">
            <a:noFill/>
            <a:miter lim="800000"/>
            <a:headEnd type="none" w="sm" len="sm"/>
            <a:tailEnd type="none" w="sm" len="sm"/>
          </a:ln>
          <a:effectLst/>
        </p:spPr>
        <p:txBody>
          <a:bodyPr wrap="none" anchor="ct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7C31E7E-EA6B-4083-99C9-BC59AD47E755}"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52400"/>
            <a:ext cx="21336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152400"/>
            <a:ext cx="62484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9E23252-1704-4617-A218-328FE61D6521}" type="slidenum">
              <a:rPr lang="en-US" altLang="en-US"/>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5344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1295400"/>
            <a:ext cx="41910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24400" y="1295400"/>
            <a:ext cx="41910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24400" y="3505200"/>
            <a:ext cx="41910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838200" y="6629400"/>
            <a:ext cx="1905000" cy="228600"/>
          </a:xfrm>
        </p:spPr>
        <p:txBody>
          <a:bodyPr/>
          <a:lstStyle>
            <a:lvl1pPr>
              <a:defRPr/>
            </a:lvl1pPr>
          </a:lstStyle>
          <a:p>
            <a:endParaRPr lang="en-US" altLang="en-US"/>
          </a:p>
        </p:txBody>
      </p:sp>
      <p:sp>
        <p:nvSpPr>
          <p:cNvPr id="7" name="Footer Placeholder 6"/>
          <p:cNvSpPr>
            <a:spLocks noGrp="1"/>
          </p:cNvSpPr>
          <p:nvPr>
            <p:ph type="ftr" sz="quarter" idx="11"/>
          </p:nvPr>
        </p:nvSpPr>
        <p:spPr>
          <a:xfrm>
            <a:off x="3124200" y="6629400"/>
            <a:ext cx="2895600" cy="22860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0" y="6629400"/>
            <a:ext cx="685800" cy="228600"/>
          </a:xfrm>
        </p:spPr>
        <p:txBody>
          <a:bodyPr/>
          <a:lstStyle>
            <a:lvl1pPr>
              <a:defRPr/>
            </a:lvl1pPr>
          </a:lstStyle>
          <a:p>
            <a:fld id="{5144EE69-75D8-408D-997A-F4BEEEA2C4FB}" type="slidenum">
              <a:rPr lang="en-US" altLang="en-US"/>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5344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1295400"/>
            <a:ext cx="41910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295400"/>
            <a:ext cx="41910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629400"/>
            <a:ext cx="1905000" cy="2286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629400"/>
            <a:ext cx="2895600" cy="2286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0" y="6629400"/>
            <a:ext cx="685800" cy="228600"/>
          </a:xfrm>
        </p:spPr>
        <p:txBody>
          <a:bodyPr/>
          <a:lstStyle>
            <a:lvl1pPr>
              <a:defRPr/>
            </a:lvl1pPr>
          </a:lstStyle>
          <a:p>
            <a:fld id="{A44BFA1B-3C35-4FAF-88F1-F0160FC2B0E6}" type="slidenum">
              <a:rPr lang="en-US" altLang="en-US"/>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078" name="Rectangle 6"/>
          <p:cNvSpPr>
            <a:spLocks noGrp="1" noChangeArrowheads="1"/>
          </p:cNvSpPr>
          <p:nvPr>
            <p:ph type="sldNum" sz="quarter" idx="4"/>
          </p:nvPr>
        </p:nvSpPr>
        <p:spPr bwMode="auto">
          <a:xfrm>
            <a:off x="5638800" y="6553200"/>
            <a:ext cx="990600" cy="228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r">
              <a:defRPr sz="800">
                <a:solidFill>
                  <a:srgbClr val="E3E3E3"/>
                </a:solidFill>
                <a:latin typeface="Arial" pitchFamily="18" charset="0"/>
              </a:defRPr>
            </a:lvl1pPr>
          </a:lstStyle>
          <a:p>
            <a:fld id="{85C59476-3151-49CB-B69E-D3DB6228AA8C}" type="slidenum">
              <a:rPr lang="en-US" altLang="en-US" smtClean="0"/>
              <a:pPr/>
              <a:t>‹#›</a:t>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BC9CB96-FA1E-44AE-AA86-23C48B735225}" type="slidenum">
              <a:rPr lang="en-US" altLang="en-US"/>
              <a:pPr/>
              <a:t>‹#›</a:t>
            </a:fld>
            <a:endParaRPr lang="en-US"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5344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1295400"/>
            <a:ext cx="41910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24400" y="1295400"/>
            <a:ext cx="41910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24400" y="3505200"/>
            <a:ext cx="41910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838200" y="6629400"/>
            <a:ext cx="1905000" cy="228600"/>
          </a:xfrm>
          <a:prstGeom prst="rect">
            <a:avLst/>
          </a:prstGeom>
        </p:spPr>
        <p:txBody>
          <a:bodyPr/>
          <a:lstStyle>
            <a:lvl1pPr>
              <a:defRPr/>
            </a:lvl1pPr>
          </a:lstStyle>
          <a:p>
            <a:endParaRPr lang="en-US" altLang="en-US"/>
          </a:p>
        </p:txBody>
      </p:sp>
      <p:sp>
        <p:nvSpPr>
          <p:cNvPr id="7" name="Footer Placeholder 6"/>
          <p:cNvSpPr>
            <a:spLocks noGrp="1"/>
          </p:cNvSpPr>
          <p:nvPr>
            <p:ph type="ftr" sz="quarter" idx="11"/>
          </p:nvPr>
        </p:nvSpPr>
        <p:spPr>
          <a:xfrm>
            <a:off x="3124200" y="6629400"/>
            <a:ext cx="2895600" cy="228600"/>
          </a:xfrm>
          <a:prstGeom prst="rect">
            <a:avLst/>
          </a:prstGeom>
        </p:spPr>
        <p:txBody>
          <a:bodyPr/>
          <a:lstStyle>
            <a:lvl1pPr>
              <a:defRPr/>
            </a:lvl1pPr>
          </a:lstStyle>
          <a:p>
            <a:endParaRPr lang="en-US" altLang="en-US"/>
          </a:p>
        </p:txBody>
      </p:sp>
      <p:sp>
        <p:nvSpPr>
          <p:cNvPr id="8" name="Slide Number Placeholder 7"/>
          <p:cNvSpPr>
            <a:spLocks noGrp="1"/>
          </p:cNvSpPr>
          <p:nvPr>
            <p:ph type="sldNum" sz="quarter" idx="12"/>
          </p:nvPr>
        </p:nvSpPr>
        <p:spPr>
          <a:xfrm>
            <a:off x="0" y="6629400"/>
            <a:ext cx="685800" cy="228600"/>
          </a:xfrm>
          <a:prstGeom prst="rect">
            <a:avLst/>
          </a:prstGeom>
        </p:spPr>
        <p:txBody>
          <a:bodyPr/>
          <a:lstStyle>
            <a:lvl1pPr>
              <a:defRPr/>
            </a:lvl1pPr>
          </a:lstStyle>
          <a:p>
            <a:fld id="{5144EE69-75D8-408D-997A-F4BEEEA2C4FB}" type="slidenum">
              <a:rPr lang="en-US" altLang="en-US"/>
              <a:pPr/>
              <a:t>‹#›</a:t>
            </a:fld>
            <a:endParaRPr lang="en-US"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5344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1295400"/>
            <a:ext cx="41910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295400"/>
            <a:ext cx="41910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629400"/>
            <a:ext cx="1905000" cy="228600"/>
          </a:xfrm>
          <a:prstGeom prst="rect">
            <a:avLst/>
          </a:prstGeom>
        </p:spPr>
        <p:txBody>
          <a:bodyPr/>
          <a:lstStyle>
            <a:lvl1pPr>
              <a:defRPr/>
            </a:lvl1pPr>
          </a:lstStyle>
          <a:p>
            <a:endParaRPr lang="en-US" altLang="en-US"/>
          </a:p>
        </p:txBody>
      </p:sp>
      <p:sp>
        <p:nvSpPr>
          <p:cNvPr id="6" name="Footer Placeholder 5"/>
          <p:cNvSpPr>
            <a:spLocks noGrp="1"/>
          </p:cNvSpPr>
          <p:nvPr>
            <p:ph type="ftr" sz="quarter" idx="11"/>
          </p:nvPr>
        </p:nvSpPr>
        <p:spPr>
          <a:xfrm>
            <a:off x="3124200" y="6629400"/>
            <a:ext cx="2895600" cy="228600"/>
          </a:xfrm>
          <a:prstGeom prst="rect">
            <a:avLst/>
          </a:prstGeom>
        </p:spPr>
        <p:txBody>
          <a:bodyPr/>
          <a:lstStyle>
            <a:lvl1pPr>
              <a:defRPr/>
            </a:lvl1pPr>
          </a:lstStyle>
          <a:p>
            <a:endParaRPr lang="en-US" altLang="en-US"/>
          </a:p>
        </p:txBody>
      </p:sp>
      <p:sp>
        <p:nvSpPr>
          <p:cNvPr id="7" name="Slide Number Placeholder 6"/>
          <p:cNvSpPr>
            <a:spLocks noGrp="1"/>
          </p:cNvSpPr>
          <p:nvPr>
            <p:ph type="sldNum" sz="quarter" idx="12"/>
          </p:nvPr>
        </p:nvSpPr>
        <p:spPr>
          <a:xfrm>
            <a:off x="0" y="6629400"/>
            <a:ext cx="685800" cy="228600"/>
          </a:xfrm>
          <a:prstGeom prst="rect">
            <a:avLst/>
          </a:prstGeom>
        </p:spPr>
        <p:txBody>
          <a:bodyPr/>
          <a:lstStyle>
            <a:lvl1pPr>
              <a:defRPr/>
            </a:lvl1pPr>
          </a:lstStyle>
          <a:p>
            <a:fld id="{A44BFA1B-3C35-4FAF-88F1-F0160FC2B0E6}" type="slidenum">
              <a:rPr lang="en-US" altLang="en-US"/>
              <a:pPr/>
              <a:t>‹#›</a:t>
            </a:fld>
            <a:endParaRPr lang="en-US"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4800" y="152400"/>
            <a:ext cx="85344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04A1D9E-8F38-4467-B2BA-4F8908F894D4}"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295400"/>
            <a:ext cx="4191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295400"/>
            <a:ext cx="4191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83E60FB8-EB39-4510-A695-118DC71238DB}"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8363A898-631F-42D1-9C9E-68FB5B8DC49C}"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23EF4A4F-D37F-4ADB-9F50-8EA705B19297}"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C004C704-C6F2-4924-AE09-96A41584235C}"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84F6E92-A80C-44BC-ADA6-08D2BDDB02D6}"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6B7402A-C1B3-4176-B1EA-6C15E270D7DD}"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www.ni.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eluther/www.ni.com/" TargetMode="External"/><Relationship Id="rId2" Type="http://schemas.openxmlformats.org/officeDocument/2006/relationships/slideLayout" Target="../slideLayouts/slideLayout2.xml"/><Relationship Id="rId16" Type="http://schemas.openxmlformats.org/officeDocument/2006/relationships/hyperlink" Target="../../eluther/ni.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2.jpe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1074" name="Picture 2"/>
          <p:cNvPicPr>
            <a:picLocks noChangeAspect="1" noChangeArrowheads="1"/>
          </p:cNvPicPr>
          <p:nvPr/>
        </p:nvPicPr>
        <p:blipFill>
          <a:blip r:embed="rId15" cstate="print"/>
          <a:srcRect/>
          <a:stretch>
            <a:fillRect/>
          </a:stretch>
        </p:blipFill>
        <p:spPr bwMode="auto">
          <a:xfrm>
            <a:off x="0" y="0"/>
            <a:ext cx="9145588" cy="6859588"/>
          </a:xfrm>
          <a:prstGeom prst="rect">
            <a:avLst/>
          </a:prstGeom>
          <a:noFill/>
        </p:spPr>
      </p:pic>
      <p:sp>
        <p:nvSpPr>
          <p:cNvPr id="131075" name="Rectangle 3"/>
          <p:cNvSpPr>
            <a:spLocks noGrp="1" noChangeArrowheads="1"/>
          </p:cNvSpPr>
          <p:nvPr>
            <p:ph type="title"/>
          </p:nvPr>
        </p:nvSpPr>
        <p:spPr bwMode="auto">
          <a:xfrm>
            <a:off x="381000" y="152400"/>
            <a:ext cx="8534400" cy="1066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en-US" smtClean="0"/>
              <a:t>Place Slide Title Here</a:t>
            </a:r>
          </a:p>
        </p:txBody>
      </p:sp>
      <p:sp>
        <p:nvSpPr>
          <p:cNvPr id="131076" name="Rectangle 4"/>
          <p:cNvSpPr>
            <a:spLocks noGrp="1" noChangeArrowheads="1"/>
          </p:cNvSpPr>
          <p:nvPr>
            <p:ph type="body" idx="1"/>
          </p:nvPr>
        </p:nvSpPr>
        <p:spPr bwMode="auto">
          <a:xfrm>
            <a:off x="381000" y="1295400"/>
            <a:ext cx="85344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31077" name="Rectangle 5"/>
          <p:cNvSpPr>
            <a:spLocks noGrp="1" noChangeArrowheads="1"/>
          </p:cNvSpPr>
          <p:nvPr>
            <p:ph type="dt" sz="half" idx="2"/>
          </p:nvPr>
        </p:nvSpPr>
        <p:spPr bwMode="auto">
          <a:xfrm>
            <a:off x="838200" y="66294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900" b="0" i="1"/>
            </a:lvl1pPr>
          </a:lstStyle>
          <a:p>
            <a:endParaRPr lang="en-US" altLang="en-US"/>
          </a:p>
        </p:txBody>
      </p:sp>
      <p:sp>
        <p:nvSpPr>
          <p:cNvPr id="131078" name="Rectangle 6"/>
          <p:cNvSpPr>
            <a:spLocks noGrp="1" noChangeArrowheads="1"/>
          </p:cNvSpPr>
          <p:nvPr>
            <p:ph type="ftr" sz="quarter" idx="3"/>
          </p:nvPr>
        </p:nvSpPr>
        <p:spPr bwMode="auto">
          <a:xfrm>
            <a:off x="3124200" y="6629400"/>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900" b="0" i="1"/>
            </a:lvl1pPr>
          </a:lstStyle>
          <a:p>
            <a:endParaRPr lang="en-US" altLang="en-US"/>
          </a:p>
        </p:txBody>
      </p:sp>
      <p:sp>
        <p:nvSpPr>
          <p:cNvPr id="131079" name="Rectangle 7"/>
          <p:cNvSpPr>
            <a:spLocks noGrp="1" noChangeArrowheads="1"/>
          </p:cNvSpPr>
          <p:nvPr>
            <p:ph type="sldNum" sz="quarter" idx="4"/>
          </p:nvPr>
        </p:nvSpPr>
        <p:spPr bwMode="auto">
          <a:xfrm>
            <a:off x="0" y="6629400"/>
            <a:ext cx="685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b="0" i="1"/>
            </a:lvl1pPr>
          </a:lstStyle>
          <a:p>
            <a:fld id="{85C59476-3151-49CB-B69E-D3DB6228AA8C}" type="slidenum">
              <a:rPr lang="en-US" altLang="en-US"/>
              <a:pPr/>
              <a:t>‹#›</a:t>
            </a:fld>
            <a:endParaRPr lang="en-US" altLang="en-US"/>
          </a:p>
        </p:txBody>
      </p:sp>
      <p:sp>
        <p:nvSpPr>
          <p:cNvPr id="131080" name="Rectangle 8">
            <a:hlinkClick r:id="rId16" action="ppaction://hlinkfile"/>
          </p:cNvPr>
          <p:cNvSpPr>
            <a:spLocks noChangeArrowheads="1"/>
          </p:cNvSpPr>
          <p:nvPr/>
        </p:nvSpPr>
        <p:spPr bwMode="auto">
          <a:xfrm>
            <a:off x="838200" y="6172200"/>
            <a:ext cx="1066800" cy="304800"/>
          </a:xfrm>
          <a:prstGeom prst="rect">
            <a:avLst/>
          </a:prstGeom>
          <a:noFill/>
          <a:ln w="9525">
            <a:noFill/>
            <a:miter lim="800000"/>
            <a:headEnd type="none" w="sm" len="sm"/>
            <a:tailEnd type="none" w="sm" len="sm"/>
          </a:ln>
          <a:effectLst/>
        </p:spPr>
        <p:txBody>
          <a:bodyPr wrap="none" anchor="ctr"/>
          <a:lstStyle/>
          <a:p>
            <a:endParaRPr lang="en-US"/>
          </a:p>
        </p:txBody>
      </p:sp>
      <p:sp>
        <p:nvSpPr>
          <p:cNvPr id="131081" name="Rectangle 9">
            <a:hlinkClick r:id="rId17" action="ppaction://hlinkfile"/>
          </p:cNvPr>
          <p:cNvSpPr>
            <a:spLocks noChangeArrowheads="1"/>
          </p:cNvSpPr>
          <p:nvPr/>
        </p:nvSpPr>
        <p:spPr bwMode="auto">
          <a:xfrm>
            <a:off x="914400" y="6096000"/>
            <a:ext cx="914400" cy="457200"/>
          </a:xfrm>
          <a:prstGeom prst="rect">
            <a:avLst/>
          </a:prstGeom>
          <a:noFill/>
          <a:ln w="9525">
            <a:noFill/>
            <a:miter lim="800000"/>
            <a:headEnd type="none" w="sm" len="sm"/>
            <a:tailEnd type="none" w="sm" len="sm"/>
          </a:ln>
          <a:effectLst/>
        </p:spPr>
        <p:txBody>
          <a:bodyPr wrap="none" anchor="ctr"/>
          <a:lstStyle/>
          <a:p>
            <a:endParaRPr lang="en-US"/>
          </a:p>
        </p:txBody>
      </p:sp>
      <p:sp>
        <p:nvSpPr>
          <p:cNvPr id="131082" name="Rectangle 10">
            <a:hlinkClick r:id="rId18"/>
          </p:cNvPr>
          <p:cNvSpPr>
            <a:spLocks noChangeArrowheads="1"/>
          </p:cNvSpPr>
          <p:nvPr/>
        </p:nvSpPr>
        <p:spPr bwMode="auto">
          <a:xfrm>
            <a:off x="838200" y="6096000"/>
            <a:ext cx="1143000" cy="381000"/>
          </a:xfrm>
          <a:prstGeom prst="rect">
            <a:avLst/>
          </a:prstGeom>
          <a:noFill/>
          <a:ln w="9525">
            <a:noFill/>
            <a:miter lim="800000"/>
            <a:headEnd type="none" w="sm" len="sm"/>
            <a:tailEnd type="none" w="sm" len="sm"/>
          </a:ln>
          <a:effec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Lst>
  <p:txStyles>
    <p:titleStyle>
      <a:lvl1pPr algn="l" rtl="0" fontAlgn="base">
        <a:spcBef>
          <a:spcPct val="0"/>
        </a:spcBef>
        <a:spcAft>
          <a:spcPct val="0"/>
        </a:spcAft>
        <a:defRPr sz="3600" b="1">
          <a:solidFill>
            <a:schemeClr val="tx1"/>
          </a:solidFill>
          <a:latin typeface="+mj-lt"/>
          <a:ea typeface="+mj-ea"/>
          <a:cs typeface="+mj-cs"/>
        </a:defRPr>
      </a:lvl1pPr>
      <a:lvl2pPr algn="l" rtl="0" fontAlgn="base">
        <a:spcBef>
          <a:spcPct val="0"/>
        </a:spcBef>
        <a:spcAft>
          <a:spcPct val="0"/>
        </a:spcAft>
        <a:defRPr sz="3600" b="1">
          <a:solidFill>
            <a:schemeClr val="tx1"/>
          </a:solidFill>
          <a:latin typeface="Arial Narrow" pitchFamily="34" charset="0"/>
        </a:defRPr>
      </a:lvl2pPr>
      <a:lvl3pPr algn="l" rtl="0" fontAlgn="base">
        <a:spcBef>
          <a:spcPct val="0"/>
        </a:spcBef>
        <a:spcAft>
          <a:spcPct val="0"/>
        </a:spcAft>
        <a:defRPr sz="3600" b="1">
          <a:solidFill>
            <a:schemeClr val="tx1"/>
          </a:solidFill>
          <a:latin typeface="Arial Narrow" pitchFamily="34" charset="0"/>
        </a:defRPr>
      </a:lvl3pPr>
      <a:lvl4pPr algn="l" rtl="0" fontAlgn="base">
        <a:spcBef>
          <a:spcPct val="0"/>
        </a:spcBef>
        <a:spcAft>
          <a:spcPct val="0"/>
        </a:spcAft>
        <a:defRPr sz="3600" b="1">
          <a:solidFill>
            <a:schemeClr val="tx1"/>
          </a:solidFill>
          <a:latin typeface="Arial Narrow" pitchFamily="34" charset="0"/>
        </a:defRPr>
      </a:lvl4pPr>
      <a:lvl5pPr algn="l" rtl="0" fontAlgn="base">
        <a:spcBef>
          <a:spcPct val="0"/>
        </a:spcBef>
        <a:spcAft>
          <a:spcPct val="0"/>
        </a:spcAft>
        <a:defRPr sz="3600" b="1">
          <a:solidFill>
            <a:schemeClr val="tx1"/>
          </a:solidFill>
          <a:latin typeface="Arial Narrow" pitchFamily="34" charset="0"/>
        </a:defRPr>
      </a:lvl5pPr>
      <a:lvl6pPr marL="457200" algn="l" rtl="0" fontAlgn="base">
        <a:spcBef>
          <a:spcPct val="0"/>
        </a:spcBef>
        <a:spcAft>
          <a:spcPct val="0"/>
        </a:spcAft>
        <a:defRPr sz="3600" b="1">
          <a:solidFill>
            <a:schemeClr val="tx1"/>
          </a:solidFill>
          <a:latin typeface="Arial Narrow" pitchFamily="34" charset="0"/>
        </a:defRPr>
      </a:lvl6pPr>
      <a:lvl7pPr marL="914400" algn="l" rtl="0" fontAlgn="base">
        <a:spcBef>
          <a:spcPct val="0"/>
        </a:spcBef>
        <a:spcAft>
          <a:spcPct val="0"/>
        </a:spcAft>
        <a:defRPr sz="3600" b="1">
          <a:solidFill>
            <a:schemeClr val="tx1"/>
          </a:solidFill>
          <a:latin typeface="Arial Narrow" pitchFamily="34" charset="0"/>
        </a:defRPr>
      </a:lvl7pPr>
      <a:lvl8pPr marL="1371600" algn="l" rtl="0" fontAlgn="base">
        <a:spcBef>
          <a:spcPct val="0"/>
        </a:spcBef>
        <a:spcAft>
          <a:spcPct val="0"/>
        </a:spcAft>
        <a:defRPr sz="3600" b="1">
          <a:solidFill>
            <a:schemeClr val="tx1"/>
          </a:solidFill>
          <a:latin typeface="Arial Narrow" pitchFamily="34" charset="0"/>
        </a:defRPr>
      </a:lvl8pPr>
      <a:lvl9pPr marL="1828800" algn="l" rtl="0" fontAlgn="base">
        <a:spcBef>
          <a:spcPct val="0"/>
        </a:spcBef>
        <a:spcAft>
          <a:spcPct val="0"/>
        </a:spcAft>
        <a:defRPr sz="3600" b="1">
          <a:solidFill>
            <a:schemeClr val="tx1"/>
          </a:solidFill>
          <a:latin typeface="Arial Narrow" pitchFamily="34" charset="0"/>
        </a:defRPr>
      </a:lvl9pPr>
    </p:titleStyle>
    <p:bodyStyle>
      <a:lvl1pPr marL="174625" indent="-174625" algn="l" rtl="0" fontAlgn="base">
        <a:spcBef>
          <a:spcPct val="20000"/>
        </a:spcBef>
        <a:spcAft>
          <a:spcPct val="0"/>
        </a:spcAft>
        <a:buChar char="•"/>
        <a:defRPr sz="3200">
          <a:solidFill>
            <a:schemeClr val="tx1"/>
          </a:solidFill>
          <a:latin typeface="+mn-lt"/>
          <a:ea typeface="+mn-ea"/>
          <a:cs typeface="+mn-cs"/>
        </a:defRPr>
      </a:lvl1pPr>
      <a:lvl2pPr marL="508000" indent="-217488" algn="l" rtl="0" fontAlgn="base">
        <a:spcBef>
          <a:spcPct val="20000"/>
        </a:spcBef>
        <a:spcAft>
          <a:spcPct val="0"/>
        </a:spcAft>
        <a:buChar char="–"/>
        <a:defRPr sz="2800">
          <a:solidFill>
            <a:schemeClr val="tx1"/>
          </a:solidFill>
          <a:latin typeface="+mn-lt"/>
        </a:defRPr>
      </a:lvl2pPr>
      <a:lvl3pPr marL="857250" indent="-176213" algn="l" rtl="0" fontAlgn="base">
        <a:spcBef>
          <a:spcPct val="20000"/>
        </a:spcBef>
        <a:spcAft>
          <a:spcPct val="0"/>
        </a:spcAft>
        <a:buChar char="•"/>
        <a:defRPr sz="2400">
          <a:solidFill>
            <a:schemeClr val="tx1"/>
          </a:solidFill>
          <a:latin typeface="+mn-lt"/>
        </a:defRPr>
      </a:lvl3pPr>
      <a:lvl4pPr marL="1206500" indent="-234950" algn="l" rtl="0" fontAlgn="base">
        <a:spcBef>
          <a:spcPct val="20000"/>
        </a:spcBef>
        <a:spcAft>
          <a:spcPct val="0"/>
        </a:spcAft>
        <a:buChar char="–"/>
        <a:defRPr sz="2000">
          <a:solidFill>
            <a:schemeClr val="tx1"/>
          </a:solidFill>
          <a:latin typeface="+mn-lt"/>
        </a:defRPr>
      </a:lvl4pPr>
      <a:lvl5pPr marL="1482725" indent="-161925" algn="l" rtl="0" fontAlgn="base">
        <a:spcBef>
          <a:spcPct val="20000"/>
        </a:spcBef>
        <a:spcAft>
          <a:spcPct val="0"/>
        </a:spcAft>
        <a:buChar char="»"/>
        <a:defRPr>
          <a:solidFill>
            <a:schemeClr val="tx1"/>
          </a:solidFill>
          <a:latin typeface="+mn-lt"/>
        </a:defRPr>
      </a:lvl5pPr>
      <a:lvl6pPr marL="1939925" indent="-161925" algn="l" rtl="0" fontAlgn="base">
        <a:spcBef>
          <a:spcPct val="20000"/>
        </a:spcBef>
        <a:spcAft>
          <a:spcPct val="0"/>
        </a:spcAft>
        <a:buChar char="»"/>
        <a:defRPr>
          <a:solidFill>
            <a:schemeClr val="tx1"/>
          </a:solidFill>
          <a:latin typeface="+mn-lt"/>
        </a:defRPr>
      </a:lvl6pPr>
      <a:lvl7pPr marL="2397125" indent="-161925" algn="l" rtl="0" fontAlgn="base">
        <a:spcBef>
          <a:spcPct val="20000"/>
        </a:spcBef>
        <a:spcAft>
          <a:spcPct val="0"/>
        </a:spcAft>
        <a:buChar char="»"/>
        <a:defRPr>
          <a:solidFill>
            <a:schemeClr val="tx1"/>
          </a:solidFill>
          <a:latin typeface="+mn-lt"/>
        </a:defRPr>
      </a:lvl7pPr>
      <a:lvl8pPr marL="2854325" indent="-161925" algn="l" rtl="0" fontAlgn="base">
        <a:spcBef>
          <a:spcPct val="20000"/>
        </a:spcBef>
        <a:spcAft>
          <a:spcPct val="0"/>
        </a:spcAft>
        <a:buChar char="»"/>
        <a:defRPr>
          <a:solidFill>
            <a:schemeClr val="tx1"/>
          </a:solidFill>
          <a:latin typeface="+mn-lt"/>
        </a:defRPr>
      </a:lvl8pPr>
      <a:lvl9pPr marL="3311525" indent="-161925"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6"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32" name="Rectangle 8"/>
          <p:cNvSpPr>
            <a:spLocks noChangeArrowheads="1"/>
          </p:cNvSpPr>
          <p:nvPr/>
        </p:nvSpPr>
        <p:spPr bwMode="auto">
          <a:xfrm>
            <a:off x="5638800" y="6553200"/>
            <a:ext cx="990600" cy="228600"/>
          </a:xfrm>
          <a:prstGeom prst="rect">
            <a:avLst/>
          </a:prstGeom>
          <a:noFill/>
          <a:ln w="9525">
            <a:noFill/>
            <a:miter lim="800000"/>
            <a:headEnd/>
            <a:tailEnd/>
          </a:ln>
          <a:effectLst/>
        </p:spPr>
        <p:txBody>
          <a:bodyPr>
            <a:prstTxWarp prst="textNoShape">
              <a:avLst/>
            </a:prstTxWarp>
          </a:bodyPr>
          <a:lstStyle/>
          <a:p>
            <a:pPr algn="r"/>
            <a:fld id="{AF91B701-A264-8345-8D57-1426782DEFEF}" type="slidenum">
              <a:rPr lang="en-US" sz="800">
                <a:solidFill>
                  <a:srgbClr val="E3E3E3"/>
                </a:solidFill>
                <a:latin typeface="Arial" pitchFamily="18" charset="0"/>
              </a:rPr>
              <a:pPr algn="r"/>
              <a:t>‹#›</a:t>
            </a:fld>
            <a:endParaRPr lang="en-US" sz="800">
              <a:solidFill>
                <a:srgbClr val="E3E3E3"/>
              </a:solidFill>
              <a:latin typeface="Arial" pitchFamily="18" charset="0"/>
            </a:endParaRPr>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8" r:id="rId12"/>
    <p:sldLayoutId id="2147483679" r:id="rId13"/>
    <p:sldLayoutId id="2147483681" r:id="rId14"/>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pitchFamily="18" charset="0"/>
        </a:defRPr>
      </a:lvl2pPr>
      <a:lvl3pPr algn="ctr" rtl="0" eaLnBrk="1" fontAlgn="base" hangingPunct="1">
        <a:spcBef>
          <a:spcPct val="0"/>
        </a:spcBef>
        <a:spcAft>
          <a:spcPct val="0"/>
        </a:spcAft>
        <a:defRPr sz="4400">
          <a:solidFill>
            <a:schemeClr val="tx2"/>
          </a:solidFill>
          <a:latin typeface="Times" pitchFamily="18" charset="0"/>
        </a:defRPr>
      </a:lvl3pPr>
      <a:lvl4pPr algn="ctr" rtl="0" eaLnBrk="1" fontAlgn="base" hangingPunct="1">
        <a:spcBef>
          <a:spcPct val="0"/>
        </a:spcBef>
        <a:spcAft>
          <a:spcPct val="0"/>
        </a:spcAft>
        <a:defRPr sz="4400">
          <a:solidFill>
            <a:schemeClr val="tx2"/>
          </a:solidFill>
          <a:latin typeface="Times" pitchFamily="18" charset="0"/>
        </a:defRPr>
      </a:lvl4pPr>
      <a:lvl5pPr algn="ctr" rtl="0" eaLnBrk="1" fontAlgn="base" hangingPunct="1">
        <a:spcBef>
          <a:spcPct val="0"/>
        </a:spcBef>
        <a:spcAft>
          <a:spcPct val="0"/>
        </a:spcAft>
        <a:defRPr sz="4400">
          <a:solidFill>
            <a:schemeClr val="tx2"/>
          </a:solidFill>
          <a:latin typeface="Times" pitchFamily="18" charset="0"/>
        </a:defRPr>
      </a:lvl5pPr>
      <a:lvl6pPr marL="457200" algn="ctr" rtl="0" eaLnBrk="1" fontAlgn="base" hangingPunct="1">
        <a:spcBef>
          <a:spcPct val="0"/>
        </a:spcBef>
        <a:spcAft>
          <a:spcPct val="0"/>
        </a:spcAft>
        <a:defRPr sz="4400">
          <a:solidFill>
            <a:schemeClr val="tx2"/>
          </a:solidFill>
          <a:latin typeface="Times" pitchFamily="18" charset="0"/>
        </a:defRPr>
      </a:lvl6pPr>
      <a:lvl7pPr marL="914400" algn="ctr" rtl="0" eaLnBrk="1" fontAlgn="base" hangingPunct="1">
        <a:spcBef>
          <a:spcPct val="0"/>
        </a:spcBef>
        <a:spcAft>
          <a:spcPct val="0"/>
        </a:spcAft>
        <a:defRPr sz="4400">
          <a:solidFill>
            <a:schemeClr val="tx2"/>
          </a:solidFill>
          <a:latin typeface="Times" pitchFamily="18" charset="0"/>
        </a:defRPr>
      </a:lvl7pPr>
      <a:lvl8pPr marL="1371600" algn="ctr" rtl="0" eaLnBrk="1" fontAlgn="base" hangingPunct="1">
        <a:spcBef>
          <a:spcPct val="0"/>
        </a:spcBef>
        <a:spcAft>
          <a:spcPct val="0"/>
        </a:spcAft>
        <a:defRPr sz="4400">
          <a:solidFill>
            <a:schemeClr val="tx2"/>
          </a:solidFill>
          <a:latin typeface="Times" pitchFamily="18" charset="0"/>
        </a:defRPr>
      </a:lvl8pPr>
      <a:lvl9pPr marL="1828800" algn="ctr" rtl="0" eaLnBrk="1" fontAlgn="base" hangingPunct="1">
        <a:spcBef>
          <a:spcPct val="0"/>
        </a:spcBef>
        <a:spcAft>
          <a:spcPct val="0"/>
        </a:spcAft>
        <a:defRPr sz="4400">
          <a:solidFill>
            <a:schemeClr val="tx2"/>
          </a:solidFill>
          <a:latin typeface="Times"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pitchFamily="18" charset="-128"/>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pitchFamily="18" charset="-128"/>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pitchFamily="18" charset="-128"/>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pitchFamily="18"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18"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18"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18"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1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18" Type="http://schemas.openxmlformats.org/officeDocument/2006/relationships/image" Target="../media/image19.jpeg"/><Relationship Id="rId26" Type="http://schemas.openxmlformats.org/officeDocument/2006/relationships/image" Target="../media/image27.jpeg"/><Relationship Id="rId3" Type="http://schemas.openxmlformats.org/officeDocument/2006/relationships/image" Target="../media/image4.jpeg"/><Relationship Id="rId21" Type="http://schemas.openxmlformats.org/officeDocument/2006/relationships/image" Target="../media/image22.jpeg"/><Relationship Id="rId7" Type="http://schemas.openxmlformats.org/officeDocument/2006/relationships/image" Target="../media/image8.jpeg"/><Relationship Id="rId12" Type="http://schemas.openxmlformats.org/officeDocument/2006/relationships/image" Target="../media/image13.jpeg"/><Relationship Id="rId17" Type="http://schemas.openxmlformats.org/officeDocument/2006/relationships/image" Target="../media/image18.jpeg"/><Relationship Id="rId25" Type="http://schemas.openxmlformats.org/officeDocument/2006/relationships/image" Target="../media/image26.jpeg"/><Relationship Id="rId2" Type="http://schemas.openxmlformats.org/officeDocument/2006/relationships/notesSlide" Target="../notesSlides/notesSlide1.xml"/><Relationship Id="rId16" Type="http://schemas.openxmlformats.org/officeDocument/2006/relationships/image" Target="../media/image17.jpeg"/><Relationship Id="rId20" Type="http://schemas.openxmlformats.org/officeDocument/2006/relationships/image" Target="../media/image21.jpeg"/><Relationship Id="rId1" Type="http://schemas.openxmlformats.org/officeDocument/2006/relationships/slideLayout" Target="../slideLayouts/slideLayout15.xml"/><Relationship Id="rId6" Type="http://schemas.openxmlformats.org/officeDocument/2006/relationships/image" Target="../media/image7.jpeg"/><Relationship Id="rId11" Type="http://schemas.openxmlformats.org/officeDocument/2006/relationships/image" Target="../media/image12.jpeg"/><Relationship Id="rId24" Type="http://schemas.openxmlformats.org/officeDocument/2006/relationships/image" Target="../media/image25.jpeg"/><Relationship Id="rId5" Type="http://schemas.openxmlformats.org/officeDocument/2006/relationships/image" Target="../media/image6.jpeg"/><Relationship Id="rId15" Type="http://schemas.openxmlformats.org/officeDocument/2006/relationships/image" Target="../media/image16.jpeg"/><Relationship Id="rId23" Type="http://schemas.openxmlformats.org/officeDocument/2006/relationships/image" Target="../media/image24.jpeg"/><Relationship Id="rId10" Type="http://schemas.openxmlformats.org/officeDocument/2006/relationships/image" Target="../media/image11.jpeg"/><Relationship Id="rId19" Type="http://schemas.openxmlformats.org/officeDocument/2006/relationships/image" Target="../media/image20.jpe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5.jpeg"/><Relationship Id="rId22" Type="http://schemas.openxmlformats.org/officeDocument/2006/relationships/image" Target="../media/image23.jpeg"/></Relationships>
</file>

<file path=ppt/slides/_rels/slide1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notesSlide" Target="../notesSlides/notesSlide11.xml"/><Relationship Id="rId1" Type="http://schemas.openxmlformats.org/officeDocument/2006/relationships/slideLayout" Target="../slideLayouts/slideLayout27.xml"/><Relationship Id="rId4" Type="http://schemas.openxmlformats.org/officeDocument/2006/relationships/image" Target="../media/image43.png"/></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45.png"/></Relationships>
</file>

<file path=ppt/slides/_rels/slide13.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18" Type="http://schemas.openxmlformats.org/officeDocument/2006/relationships/image" Target="../media/image19.jpeg"/><Relationship Id="rId26" Type="http://schemas.openxmlformats.org/officeDocument/2006/relationships/image" Target="../media/image27.jpeg"/><Relationship Id="rId3" Type="http://schemas.openxmlformats.org/officeDocument/2006/relationships/image" Target="../media/image4.jpeg"/><Relationship Id="rId21" Type="http://schemas.openxmlformats.org/officeDocument/2006/relationships/image" Target="../media/image22.jpeg"/><Relationship Id="rId7" Type="http://schemas.openxmlformats.org/officeDocument/2006/relationships/image" Target="../media/image8.jpeg"/><Relationship Id="rId12" Type="http://schemas.openxmlformats.org/officeDocument/2006/relationships/image" Target="../media/image13.jpeg"/><Relationship Id="rId17" Type="http://schemas.openxmlformats.org/officeDocument/2006/relationships/image" Target="../media/image18.jpeg"/><Relationship Id="rId25" Type="http://schemas.openxmlformats.org/officeDocument/2006/relationships/image" Target="../media/image26.jpeg"/><Relationship Id="rId2" Type="http://schemas.openxmlformats.org/officeDocument/2006/relationships/notesSlide" Target="../notesSlides/notesSlide13.xml"/><Relationship Id="rId16" Type="http://schemas.openxmlformats.org/officeDocument/2006/relationships/image" Target="../media/image17.jpeg"/><Relationship Id="rId20" Type="http://schemas.openxmlformats.org/officeDocument/2006/relationships/image" Target="../media/image21.jpeg"/><Relationship Id="rId1" Type="http://schemas.openxmlformats.org/officeDocument/2006/relationships/slideLayout" Target="../slideLayouts/slideLayout15.xml"/><Relationship Id="rId6" Type="http://schemas.openxmlformats.org/officeDocument/2006/relationships/image" Target="../media/image7.jpeg"/><Relationship Id="rId11" Type="http://schemas.openxmlformats.org/officeDocument/2006/relationships/image" Target="../media/image12.jpeg"/><Relationship Id="rId24" Type="http://schemas.openxmlformats.org/officeDocument/2006/relationships/image" Target="../media/image25.jpeg"/><Relationship Id="rId5" Type="http://schemas.openxmlformats.org/officeDocument/2006/relationships/image" Target="../media/image6.jpeg"/><Relationship Id="rId15" Type="http://schemas.openxmlformats.org/officeDocument/2006/relationships/image" Target="../media/image16.jpeg"/><Relationship Id="rId23" Type="http://schemas.openxmlformats.org/officeDocument/2006/relationships/image" Target="../media/image24.jpeg"/><Relationship Id="rId10" Type="http://schemas.openxmlformats.org/officeDocument/2006/relationships/image" Target="../media/image11.jpeg"/><Relationship Id="rId19" Type="http://schemas.openxmlformats.org/officeDocument/2006/relationships/image" Target="../media/image20.jpe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5.jpeg"/><Relationship Id="rId22"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50.jpeg"/><Relationship Id="rId5" Type="http://schemas.openxmlformats.org/officeDocument/2006/relationships/image" Target="../media/image49.emf"/><Relationship Id="rId4" Type="http://schemas.openxmlformats.org/officeDocument/2006/relationships/image" Target="../media/image48.emf"/></Relationships>
</file>

<file path=ppt/slides/_rels/slide1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5.xml"/><Relationship Id="rId1" Type="http://schemas.openxmlformats.org/officeDocument/2006/relationships/slideLayout" Target="../slideLayouts/slideLayout15.xml"/><Relationship Id="rId5" Type="http://schemas.openxmlformats.org/officeDocument/2006/relationships/image" Target="../media/image53.png"/><Relationship Id="rId4" Type="http://schemas.openxmlformats.org/officeDocument/2006/relationships/image" Target="../media/image52.png"/></Relationships>
</file>

<file path=ppt/slides/_rels/slide1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18" Type="http://schemas.openxmlformats.org/officeDocument/2006/relationships/image" Target="../media/image19.jpeg"/><Relationship Id="rId26" Type="http://schemas.openxmlformats.org/officeDocument/2006/relationships/image" Target="../media/image27.jpeg"/><Relationship Id="rId3" Type="http://schemas.openxmlformats.org/officeDocument/2006/relationships/image" Target="../media/image4.jpeg"/><Relationship Id="rId21" Type="http://schemas.openxmlformats.org/officeDocument/2006/relationships/image" Target="../media/image22.jpeg"/><Relationship Id="rId7" Type="http://schemas.openxmlformats.org/officeDocument/2006/relationships/image" Target="../media/image8.jpeg"/><Relationship Id="rId12" Type="http://schemas.openxmlformats.org/officeDocument/2006/relationships/image" Target="../media/image13.jpeg"/><Relationship Id="rId17" Type="http://schemas.openxmlformats.org/officeDocument/2006/relationships/image" Target="../media/image18.jpeg"/><Relationship Id="rId25" Type="http://schemas.openxmlformats.org/officeDocument/2006/relationships/image" Target="../media/image26.jpeg"/><Relationship Id="rId2" Type="http://schemas.openxmlformats.org/officeDocument/2006/relationships/notesSlide" Target="../notesSlides/notesSlide17.xml"/><Relationship Id="rId16" Type="http://schemas.openxmlformats.org/officeDocument/2006/relationships/image" Target="../media/image17.jpeg"/><Relationship Id="rId20" Type="http://schemas.openxmlformats.org/officeDocument/2006/relationships/image" Target="../media/image21.jpeg"/><Relationship Id="rId1" Type="http://schemas.openxmlformats.org/officeDocument/2006/relationships/slideLayout" Target="../slideLayouts/slideLayout15.xml"/><Relationship Id="rId6" Type="http://schemas.openxmlformats.org/officeDocument/2006/relationships/image" Target="../media/image7.jpeg"/><Relationship Id="rId11" Type="http://schemas.openxmlformats.org/officeDocument/2006/relationships/image" Target="../media/image12.jpeg"/><Relationship Id="rId24" Type="http://schemas.openxmlformats.org/officeDocument/2006/relationships/image" Target="../media/image25.jpeg"/><Relationship Id="rId5" Type="http://schemas.openxmlformats.org/officeDocument/2006/relationships/image" Target="../media/image6.jpeg"/><Relationship Id="rId15" Type="http://schemas.openxmlformats.org/officeDocument/2006/relationships/image" Target="../media/image16.jpeg"/><Relationship Id="rId23" Type="http://schemas.openxmlformats.org/officeDocument/2006/relationships/image" Target="../media/image24.jpeg"/><Relationship Id="rId10" Type="http://schemas.openxmlformats.org/officeDocument/2006/relationships/image" Target="../media/image11.jpeg"/><Relationship Id="rId19" Type="http://schemas.openxmlformats.org/officeDocument/2006/relationships/image" Target="../media/image20.jpe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5.jpeg"/><Relationship Id="rId22"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58.png"/><Relationship Id="rId2" Type="http://schemas.openxmlformats.org/officeDocument/2006/relationships/slideLayout" Target="../slideLayouts/slideLayout18.xml"/><Relationship Id="rId1" Type="http://schemas.openxmlformats.org/officeDocument/2006/relationships/tags" Target="../tags/tag1.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19.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notesSlide" Target="../notesSlides/notesSlide19.xml"/><Relationship Id="rId1" Type="http://schemas.openxmlformats.org/officeDocument/2006/relationships/slideLayout" Target="../slideLayouts/slideLayout15.xml"/><Relationship Id="rId6" Type="http://schemas.openxmlformats.org/officeDocument/2006/relationships/image" Target="../media/image62.png"/><Relationship Id="rId5" Type="http://schemas.openxmlformats.org/officeDocument/2006/relationships/image" Target="../media/image61.png"/><Relationship Id="rId10" Type="http://schemas.openxmlformats.org/officeDocument/2006/relationships/image" Target="../media/image66.png"/><Relationship Id="rId4" Type="http://schemas.openxmlformats.org/officeDocument/2006/relationships/image" Target="../media/image60.png"/><Relationship Id="rId9" Type="http://schemas.openxmlformats.org/officeDocument/2006/relationships/image" Target="../media/image65.png"/></Relationships>
</file>

<file path=ppt/slides/_rels/slide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0.xml"/><Relationship Id="rId1" Type="http://schemas.openxmlformats.org/officeDocument/2006/relationships/slideLayout" Target="../slideLayouts/slideLayout25.xml"/><Relationship Id="rId4" Type="http://schemas.openxmlformats.org/officeDocument/2006/relationships/image" Target="../media/image6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2.xml"/><Relationship Id="rId1" Type="http://schemas.openxmlformats.org/officeDocument/2006/relationships/slideLayout" Target="../slideLayouts/slideLayout15.xml"/><Relationship Id="rId4" Type="http://schemas.openxmlformats.org/officeDocument/2006/relationships/image" Target="../media/image71.png"/></Relationships>
</file>

<file path=ppt/slides/_rels/slide2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4.xml"/><Relationship Id="rId1" Type="http://schemas.openxmlformats.org/officeDocument/2006/relationships/slideLayout" Target="../slideLayouts/slideLayout15.xml"/><Relationship Id="rId4" Type="http://schemas.openxmlformats.org/officeDocument/2006/relationships/image" Target="../media/image7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hyperlink" Target="http://www.ni.com/academic" TargetMode="External"/><Relationship Id="rId2" Type="http://schemas.openxmlformats.org/officeDocument/2006/relationships/notesSlide" Target="../notesSlides/notesSlide26.xml"/><Relationship Id="rId1" Type="http://schemas.openxmlformats.org/officeDocument/2006/relationships/slideLayout" Target="../slideLayouts/slideLayout26.xml"/><Relationship Id="rId4" Type="http://schemas.openxmlformats.org/officeDocument/2006/relationships/image" Target="../media/image77.jpeg"/></Relationships>
</file>

<file path=ppt/slides/_rels/slide3.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png"/><Relationship Id="rId7" Type="http://schemas.openxmlformats.org/officeDocument/2006/relationships/image" Target="../media/image33.jpe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3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64001.JPG"/>
          <p:cNvPicPr>
            <a:picLocks noChangeAspect="1"/>
          </p:cNvPicPr>
          <p:nvPr/>
        </p:nvPicPr>
        <p:blipFill>
          <a:blip r:embed="rId3" cstate="print"/>
          <a:stretch>
            <a:fillRect/>
          </a:stretch>
        </p:blipFill>
        <p:spPr>
          <a:xfrm>
            <a:off x="381000" y="1066800"/>
            <a:ext cx="1276001" cy="842586"/>
          </a:xfrm>
          <a:prstGeom prst="rect">
            <a:avLst/>
          </a:prstGeom>
          <a:effectLst>
            <a:outerShdw blurRad="165100" dist="101600" dir="2700000" algn="tl" rotWithShape="0">
              <a:prstClr val="black">
                <a:alpha val="40000"/>
              </a:prstClr>
            </a:outerShdw>
          </a:effectLst>
        </p:spPr>
      </p:pic>
      <p:pic>
        <p:nvPicPr>
          <p:cNvPr id="4" name="Picture 3" descr="066002.JPG"/>
          <p:cNvPicPr>
            <a:picLocks noChangeAspect="1"/>
          </p:cNvPicPr>
          <p:nvPr/>
        </p:nvPicPr>
        <p:blipFill>
          <a:blip r:embed="rId4" cstate="print"/>
          <a:stretch>
            <a:fillRect/>
          </a:stretch>
        </p:blipFill>
        <p:spPr>
          <a:xfrm>
            <a:off x="148358" y="3601977"/>
            <a:ext cx="762957" cy="770374"/>
          </a:xfrm>
          <a:prstGeom prst="rect">
            <a:avLst/>
          </a:prstGeom>
          <a:effectLst>
            <a:outerShdw blurRad="152400" dist="177800" dir="2700000" sx="108000" sy="108000" algn="tl" rotWithShape="0">
              <a:prstClr val="black">
                <a:alpha val="21000"/>
              </a:prstClr>
            </a:outerShdw>
          </a:effectLst>
        </p:spPr>
      </p:pic>
      <p:pic>
        <p:nvPicPr>
          <p:cNvPr id="5" name="Picture 4" descr="2638051_ Technicians.JPG"/>
          <p:cNvPicPr>
            <a:picLocks noChangeAspect="1"/>
          </p:cNvPicPr>
          <p:nvPr/>
        </p:nvPicPr>
        <p:blipFill>
          <a:blip r:embed="rId5" cstate="print"/>
          <a:stretch>
            <a:fillRect/>
          </a:stretch>
        </p:blipFill>
        <p:spPr>
          <a:xfrm>
            <a:off x="4515200" y="685801"/>
            <a:ext cx="1618901" cy="1079267"/>
          </a:xfrm>
          <a:prstGeom prst="rect">
            <a:avLst/>
          </a:prstGeom>
          <a:effectLst>
            <a:outerShdw blurRad="177800" dist="101600" dir="8100000" algn="tr" rotWithShape="0">
              <a:prstClr val="black">
                <a:alpha val="40000"/>
              </a:prstClr>
            </a:outerShdw>
          </a:effectLst>
        </p:spPr>
      </p:pic>
      <p:pic>
        <p:nvPicPr>
          <p:cNvPr id="6" name="Picture 5" descr="04120318_monitor_p.JPG"/>
          <p:cNvPicPr>
            <a:picLocks noChangeAspect="1"/>
          </p:cNvPicPr>
          <p:nvPr/>
        </p:nvPicPr>
        <p:blipFill>
          <a:blip r:embed="rId6" cstate="print"/>
          <a:srcRect l="37648"/>
          <a:stretch>
            <a:fillRect/>
          </a:stretch>
        </p:blipFill>
        <p:spPr>
          <a:xfrm>
            <a:off x="8012950" y="3886200"/>
            <a:ext cx="862618" cy="1037592"/>
          </a:xfrm>
          <a:prstGeom prst="rect">
            <a:avLst/>
          </a:prstGeom>
          <a:effectLst>
            <a:outerShdw blurRad="139700" dist="101600" dir="8100000" algn="tr" rotWithShape="0">
              <a:prstClr val="black">
                <a:alpha val="40000"/>
              </a:prstClr>
            </a:outerShdw>
          </a:effectLst>
        </p:spPr>
      </p:pic>
      <p:pic>
        <p:nvPicPr>
          <p:cNvPr id="7" name="Picture 6" descr="05280753.JPG"/>
          <p:cNvPicPr>
            <a:picLocks noChangeAspect="1"/>
          </p:cNvPicPr>
          <p:nvPr/>
        </p:nvPicPr>
        <p:blipFill>
          <a:blip r:embed="rId7" cstate="print"/>
          <a:stretch>
            <a:fillRect/>
          </a:stretch>
        </p:blipFill>
        <p:spPr>
          <a:xfrm>
            <a:off x="2209800" y="1219200"/>
            <a:ext cx="688800" cy="1033200"/>
          </a:xfrm>
          <a:prstGeom prst="rect">
            <a:avLst/>
          </a:prstGeom>
          <a:effectLst>
            <a:outerShdw blurRad="165100" dist="101600" dir="2700000" algn="tl" rotWithShape="0">
              <a:prstClr val="black">
                <a:alpha val="40000"/>
              </a:prstClr>
            </a:outerShdw>
          </a:effectLst>
        </p:spPr>
      </p:pic>
      <p:pic>
        <p:nvPicPr>
          <p:cNvPr id="8" name="Picture 7" descr="10310704_9259_cover.sm.JPG"/>
          <p:cNvPicPr>
            <a:picLocks noChangeAspect="1"/>
          </p:cNvPicPr>
          <p:nvPr/>
        </p:nvPicPr>
        <p:blipFill>
          <a:blip r:embed="rId8" cstate="print"/>
          <a:srcRect t="5358" r="6077"/>
          <a:stretch>
            <a:fillRect/>
          </a:stretch>
        </p:blipFill>
        <p:spPr>
          <a:xfrm>
            <a:off x="1676400" y="5657652"/>
            <a:ext cx="990600" cy="954257"/>
          </a:xfrm>
          <a:prstGeom prst="rect">
            <a:avLst/>
          </a:prstGeom>
          <a:effectLst>
            <a:outerShdw blurRad="177800" dist="190500" dir="2700000" algn="tl" rotWithShape="0">
              <a:prstClr val="black">
                <a:alpha val="22000"/>
              </a:prstClr>
            </a:outerShdw>
          </a:effectLst>
        </p:spPr>
      </p:pic>
      <p:pic>
        <p:nvPicPr>
          <p:cNvPr id="9" name="Picture 8" descr="11120504_9002_p.JPG"/>
          <p:cNvPicPr>
            <a:picLocks noChangeAspect="1"/>
          </p:cNvPicPr>
          <p:nvPr/>
        </p:nvPicPr>
        <p:blipFill>
          <a:blip r:embed="rId9" cstate="print"/>
          <a:stretch>
            <a:fillRect/>
          </a:stretch>
        </p:blipFill>
        <p:spPr>
          <a:xfrm>
            <a:off x="3981800" y="381000"/>
            <a:ext cx="463200" cy="347400"/>
          </a:xfrm>
          <a:prstGeom prst="rect">
            <a:avLst/>
          </a:prstGeom>
          <a:effectLst>
            <a:outerShdw blurRad="50800" dist="38100" dir="5400000" algn="t" rotWithShape="0">
              <a:prstClr val="black">
                <a:alpha val="40000"/>
              </a:prstClr>
            </a:outerShdw>
          </a:effectLst>
        </p:spPr>
      </p:pic>
      <p:pic>
        <p:nvPicPr>
          <p:cNvPr id="10" name="Picture 9" descr="12100301_large_p.JPG"/>
          <p:cNvPicPr>
            <a:picLocks noChangeAspect="1"/>
          </p:cNvPicPr>
          <p:nvPr/>
        </p:nvPicPr>
        <p:blipFill>
          <a:blip r:embed="rId10" cstate="print"/>
          <a:stretch>
            <a:fillRect/>
          </a:stretch>
        </p:blipFill>
        <p:spPr>
          <a:xfrm>
            <a:off x="7867303" y="5956068"/>
            <a:ext cx="895696" cy="597132"/>
          </a:xfrm>
          <a:prstGeom prst="rect">
            <a:avLst/>
          </a:prstGeom>
          <a:effectLst>
            <a:outerShdw blurRad="139700" dist="63500" dir="8100000" algn="tr" rotWithShape="0">
              <a:prstClr val="black">
                <a:alpha val="40000"/>
              </a:prstClr>
            </a:outerShdw>
          </a:effectLst>
        </p:spPr>
      </p:pic>
      <p:pic>
        <p:nvPicPr>
          <p:cNvPr id="11" name="Picture 10" descr="A3G0CD_classroom_9195.JPG"/>
          <p:cNvPicPr>
            <a:picLocks noChangeAspect="1"/>
          </p:cNvPicPr>
          <p:nvPr/>
        </p:nvPicPr>
        <p:blipFill>
          <a:blip r:embed="rId11" cstate="print"/>
          <a:stretch>
            <a:fillRect/>
          </a:stretch>
        </p:blipFill>
        <p:spPr>
          <a:xfrm>
            <a:off x="7789864" y="762186"/>
            <a:ext cx="287336" cy="301224"/>
          </a:xfrm>
          <a:prstGeom prst="rect">
            <a:avLst/>
          </a:prstGeom>
          <a:effectLst>
            <a:outerShdw blurRad="50800" dist="38100" dir="8100000" algn="tr" rotWithShape="0">
              <a:prstClr val="black">
                <a:alpha val="40000"/>
              </a:prstClr>
            </a:outerShdw>
          </a:effectLst>
        </p:spPr>
      </p:pic>
      <p:pic>
        <p:nvPicPr>
          <p:cNvPr id="12" name="Picture 11" descr="BXP25530h_6241_100.JPG"/>
          <p:cNvPicPr>
            <a:picLocks noChangeAspect="1"/>
          </p:cNvPicPr>
          <p:nvPr/>
        </p:nvPicPr>
        <p:blipFill>
          <a:blip r:embed="rId12" cstate="print"/>
          <a:stretch>
            <a:fillRect/>
          </a:stretch>
        </p:blipFill>
        <p:spPr>
          <a:xfrm>
            <a:off x="87956" y="2455522"/>
            <a:ext cx="383789" cy="482678"/>
          </a:xfrm>
          <a:prstGeom prst="rect">
            <a:avLst/>
          </a:prstGeom>
          <a:effectLst>
            <a:outerShdw blurRad="50800" dist="38100" dir="2700000" algn="tl" rotWithShape="0">
              <a:prstClr val="black">
                <a:alpha val="40000"/>
              </a:prstClr>
            </a:outerShdw>
          </a:effectLst>
        </p:spPr>
      </p:pic>
      <p:pic>
        <p:nvPicPr>
          <p:cNvPr id="13" name="Picture 12" descr="BXP25541h_industrial plant.JPG"/>
          <p:cNvPicPr>
            <a:picLocks noChangeAspect="1"/>
          </p:cNvPicPr>
          <p:nvPr/>
        </p:nvPicPr>
        <p:blipFill>
          <a:blip r:embed="rId13" cstate="print"/>
          <a:stretch>
            <a:fillRect/>
          </a:stretch>
        </p:blipFill>
        <p:spPr>
          <a:xfrm>
            <a:off x="6971141" y="5348242"/>
            <a:ext cx="707206" cy="561757"/>
          </a:xfrm>
          <a:prstGeom prst="rect">
            <a:avLst/>
          </a:prstGeom>
          <a:effectLst>
            <a:outerShdw blurRad="177800" dist="63500" dir="8100000" algn="tr" rotWithShape="0">
              <a:prstClr val="black">
                <a:alpha val="40000"/>
              </a:prstClr>
            </a:outerShdw>
          </a:effectLst>
        </p:spPr>
      </p:pic>
      <p:pic>
        <p:nvPicPr>
          <p:cNvPr id="14" name="Picture 13" descr="Korean_classroom_small.JPG"/>
          <p:cNvPicPr>
            <a:picLocks noChangeAspect="1"/>
          </p:cNvPicPr>
          <p:nvPr/>
        </p:nvPicPr>
        <p:blipFill>
          <a:blip r:embed="rId14" cstate="print"/>
          <a:stretch>
            <a:fillRect/>
          </a:stretch>
        </p:blipFill>
        <p:spPr>
          <a:xfrm>
            <a:off x="5192378" y="5680650"/>
            <a:ext cx="697945" cy="712597"/>
          </a:xfrm>
          <a:prstGeom prst="rect">
            <a:avLst/>
          </a:prstGeom>
          <a:effectLst>
            <a:outerShdw blurRad="215900" dist="127000" dir="8100000" sx="106000" sy="106000" algn="tr" rotWithShape="0">
              <a:prstClr val="black">
                <a:alpha val="30000"/>
              </a:prstClr>
            </a:outerShdw>
          </a:effectLst>
        </p:spPr>
      </p:pic>
      <p:pic>
        <p:nvPicPr>
          <p:cNvPr id="15" name="Picture 14" descr="McNeil_08_08.JPG"/>
          <p:cNvPicPr>
            <a:picLocks noChangeAspect="1"/>
          </p:cNvPicPr>
          <p:nvPr/>
        </p:nvPicPr>
        <p:blipFill>
          <a:blip r:embed="rId15" cstate="print"/>
          <a:stretch>
            <a:fillRect/>
          </a:stretch>
        </p:blipFill>
        <p:spPr>
          <a:xfrm>
            <a:off x="333201" y="5297986"/>
            <a:ext cx="733600" cy="476910"/>
          </a:xfrm>
          <a:prstGeom prst="rect">
            <a:avLst/>
          </a:prstGeom>
          <a:effectLst>
            <a:outerShdw blurRad="190500" dist="127000" dir="2700000" sx="106000" sy="106000" algn="tl" rotWithShape="0">
              <a:prstClr val="black">
                <a:alpha val="23000"/>
              </a:prstClr>
            </a:outerShdw>
          </a:effectLst>
        </p:spPr>
      </p:pic>
      <p:pic>
        <p:nvPicPr>
          <p:cNvPr id="16" name="Picture 15" descr="McNeil_ELVISII_01_9317_p.JPG"/>
          <p:cNvPicPr>
            <a:picLocks noChangeAspect="1"/>
          </p:cNvPicPr>
          <p:nvPr/>
        </p:nvPicPr>
        <p:blipFill>
          <a:blip r:embed="rId16" cstate="print"/>
          <a:stretch>
            <a:fillRect/>
          </a:stretch>
        </p:blipFill>
        <p:spPr>
          <a:xfrm>
            <a:off x="6953600" y="1510879"/>
            <a:ext cx="1961800" cy="1308521"/>
          </a:xfrm>
          <a:prstGeom prst="rect">
            <a:avLst/>
          </a:prstGeom>
          <a:effectLst>
            <a:outerShdw blurRad="177800" dist="101600" dir="8100000" algn="tr" rotWithShape="0">
              <a:prstClr val="black">
                <a:alpha val="40000"/>
              </a:prstClr>
            </a:outerShdw>
          </a:effectLst>
        </p:spPr>
      </p:pic>
      <p:pic>
        <p:nvPicPr>
          <p:cNvPr id="17" name="Picture 16" descr="NIWeek_05_057.JPG"/>
          <p:cNvPicPr>
            <a:picLocks noChangeAspect="1"/>
          </p:cNvPicPr>
          <p:nvPr/>
        </p:nvPicPr>
        <p:blipFill>
          <a:blip r:embed="rId17" cstate="print"/>
          <a:stretch>
            <a:fillRect/>
          </a:stretch>
        </p:blipFill>
        <p:spPr>
          <a:xfrm>
            <a:off x="5650263" y="1905001"/>
            <a:ext cx="262128" cy="369892"/>
          </a:xfrm>
          <a:prstGeom prst="rect">
            <a:avLst/>
          </a:prstGeom>
          <a:effectLst>
            <a:outerShdw blurRad="50800" dist="38100" dir="8100000" algn="tr" rotWithShape="0">
              <a:prstClr val="black">
                <a:alpha val="40000"/>
              </a:prstClr>
            </a:outerShdw>
          </a:effectLst>
        </p:spPr>
      </p:pic>
      <p:pic>
        <p:nvPicPr>
          <p:cNvPr id="18" name="Picture 17" descr="Training_0405_24_8401.JPG"/>
          <p:cNvPicPr>
            <a:picLocks noChangeAspect="1"/>
          </p:cNvPicPr>
          <p:nvPr/>
        </p:nvPicPr>
        <p:blipFill>
          <a:blip r:embed="rId18" cstate="print"/>
          <a:stretch>
            <a:fillRect/>
          </a:stretch>
        </p:blipFill>
        <p:spPr>
          <a:xfrm>
            <a:off x="6344000" y="381001"/>
            <a:ext cx="1047401" cy="698267"/>
          </a:xfrm>
          <a:prstGeom prst="rect">
            <a:avLst/>
          </a:prstGeom>
          <a:effectLst>
            <a:outerShdw blurRad="177800" dist="101600" dir="8100000" algn="tr" rotWithShape="0">
              <a:prstClr val="black">
                <a:alpha val="40000"/>
              </a:prstClr>
            </a:outerShdw>
          </a:effectLst>
        </p:spPr>
      </p:pic>
      <p:pic>
        <p:nvPicPr>
          <p:cNvPr id="19" name="Picture 18" descr="067012.JPG"/>
          <p:cNvPicPr>
            <a:picLocks noChangeAspect="1"/>
          </p:cNvPicPr>
          <p:nvPr/>
        </p:nvPicPr>
        <p:blipFill>
          <a:blip r:embed="rId19" cstate="print"/>
          <a:stretch>
            <a:fillRect/>
          </a:stretch>
        </p:blipFill>
        <p:spPr>
          <a:xfrm>
            <a:off x="3650166" y="1828800"/>
            <a:ext cx="463127" cy="302319"/>
          </a:xfrm>
          <a:prstGeom prst="rect">
            <a:avLst/>
          </a:prstGeom>
          <a:effectLst>
            <a:outerShdw blurRad="50800" dist="38100" dir="2700000" algn="tl" rotWithShape="0">
              <a:prstClr val="black">
                <a:alpha val="40000"/>
              </a:prstClr>
            </a:outerShdw>
          </a:effectLst>
        </p:spPr>
      </p:pic>
      <p:sp>
        <p:nvSpPr>
          <p:cNvPr id="20" name="Rectangle 19"/>
          <p:cNvSpPr/>
          <p:nvPr/>
        </p:nvSpPr>
        <p:spPr bwMode="auto">
          <a:xfrm>
            <a:off x="3650166" y="1829417"/>
            <a:ext cx="464634" cy="304800"/>
          </a:xfrm>
          <a:prstGeom prst="rect">
            <a:avLst/>
          </a:prstGeom>
          <a:solidFill>
            <a:schemeClr val="bg1">
              <a:alpha val="53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pic>
        <p:nvPicPr>
          <p:cNvPr id="21" name="Picture 20" descr="2898678_Warehouse.JPG"/>
          <p:cNvPicPr>
            <a:picLocks noChangeAspect="1"/>
          </p:cNvPicPr>
          <p:nvPr/>
        </p:nvPicPr>
        <p:blipFill>
          <a:blip r:embed="rId20" cstate="print"/>
          <a:stretch>
            <a:fillRect/>
          </a:stretch>
        </p:blipFill>
        <p:spPr>
          <a:xfrm>
            <a:off x="5410200" y="4137800"/>
            <a:ext cx="305155" cy="205980"/>
          </a:xfrm>
          <a:prstGeom prst="rect">
            <a:avLst/>
          </a:prstGeom>
          <a:effectLst>
            <a:outerShdw blurRad="50800" dist="38100" dir="8100000" algn="tr" rotWithShape="0">
              <a:prstClr val="black">
                <a:alpha val="40000"/>
              </a:prstClr>
            </a:outerShdw>
          </a:effectLst>
        </p:spPr>
      </p:pic>
      <p:sp>
        <p:nvSpPr>
          <p:cNvPr id="22" name="Rectangle 21"/>
          <p:cNvSpPr/>
          <p:nvPr/>
        </p:nvSpPr>
        <p:spPr bwMode="auto">
          <a:xfrm>
            <a:off x="5410200" y="4126295"/>
            <a:ext cx="304800" cy="228600"/>
          </a:xfrm>
          <a:prstGeom prst="rect">
            <a:avLst/>
          </a:prstGeom>
          <a:solidFill>
            <a:schemeClr val="bg1">
              <a:alpha val="4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pic>
        <p:nvPicPr>
          <p:cNvPr id="23" name="Picture 22" descr="2296855 Industrial printers.JPG"/>
          <p:cNvPicPr>
            <a:picLocks noChangeAspect="1"/>
          </p:cNvPicPr>
          <p:nvPr/>
        </p:nvPicPr>
        <p:blipFill>
          <a:blip r:embed="rId21" cstate="print"/>
          <a:stretch>
            <a:fillRect/>
          </a:stretch>
        </p:blipFill>
        <p:spPr>
          <a:xfrm>
            <a:off x="2762439" y="4689141"/>
            <a:ext cx="464855" cy="303068"/>
          </a:xfrm>
          <a:prstGeom prst="rect">
            <a:avLst/>
          </a:prstGeom>
          <a:effectLst>
            <a:outerShdw blurRad="50800" dist="38100" dir="2700000" algn="tl" rotWithShape="0">
              <a:prstClr val="black">
                <a:alpha val="40000"/>
              </a:prstClr>
            </a:outerShdw>
          </a:effectLst>
        </p:spPr>
      </p:pic>
      <p:sp>
        <p:nvSpPr>
          <p:cNvPr id="24" name="Rectangle 23"/>
          <p:cNvSpPr/>
          <p:nvPr/>
        </p:nvSpPr>
        <p:spPr bwMode="auto">
          <a:xfrm>
            <a:off x="2717900" y="4663000"/>
            <a:ext cx="507396" cy="330804"/>
          </a:xfrm>
          <a:prstGeom prst="rect">
            <a:avLst/>
          </a:prstGeom>
          <a:solidFill>
            <a:schemeClr val="bg1">
              <a:alpha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25" name="Rectangle 24"/>
          <p:cNvSpPr/>
          <p:nvPr/>
        </p:nvSpPr>
        <p:spPr bwMode="auto">
          <a:xfrm>
            <a:off x="54492" y="2434683"/>
            <a:ext cx="417576" cy="501091"/>
          </a:xfrm>
          <a:prstGeom prst="rect">
            <a:avLst/>
          </a:prstGeom>
          <a:solidFill>
            <a:schemeClr val="bg1">
              <a:lumMod val="85000"/>
              <a:alpha val="58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26" name="Rectangle 25"/>
          <p:cNvSpPr/>
          <p:nvPr/>
        </p:nvSpPr>
        <p:spPr bwMode="auto">
          <a:xfrm>
            <a:off x="304800" y="5291356"/>
            <a:ext cx="762000" cy="481584"/>
          </a:xfrm>
          <a:prstGeom prst="rect">
            <a:avLst/>
          </a:prstGeom>
          <a:solidFill>
            <a:schemeClr val="bg1">
              <a:lumMod val="85000"/>
              <a:alpha val="57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27" name="Rectangle 26"/>
          <p:cNvSpPr/>
          <p:nvPr/>
        </p:nvSpPr>
        <p:spPr bwMode="auto">
          <a:xfrm>
            <a:off x="5180022" y="5656049"/>
            <a:ext cx="710184" cy="737616"/>
          </a:xfrm>
          <a:prstGeom prst="rect">
            <a:avLst/>
          </a:prstGeom>
          <a:solidFill>
            <a:schemeClr val="bg1">
              <a:lumMod val="95000"/>
              <a:alpha val="4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28" name="Rectangle 27"/>
          <p:cNvSpPr/>
          <p:nvPr/>
        </p:nvSpPr>
        <p:spPr bwMode="auto">
          <a:xfrm>
            <a:off x="1676400" y="5634652"/>
            <a:ext cx="990600" cy="990600"/>
          </a:xfrm>
          <a:prstGeom prst="rect">
            <a:avLst/>
          </a:prstGeom>
          <a:solidFill>
            <a:schemeClr val="bg1">
              <a:lumMod val="95000"/>
              <a:alpha val="47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29" name="Rectangle 28"/>
          <p:cNvSpPr/>
          <p:nvPr/>
        </p:nvSpPr>
        <p:spPr bwMode="auto">
          <a:xfrm>
            <a:off x="6970222" y="5327817"/>
            <a:ext cx="725978" cy="585216"/>
          </a:xfrm>
          <a:prstGeom prst="rect">
            <a:avLst/>
          </a:prstGeom>
          <a:solidFill>
            <a:schemeClr val="bg1">
              <a:lumMod val="95000"/>
              <a:alpha val="4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30" name="Rectangle 29"/>
          <p:cNvSpPr/>
          <p:nvPr/>
        </p:nvSpPr>
        <p:spPr bwMode="auto">
          <a:xfrm>
            <a:off x="103959" y="3553521"/>
            <a:ext cx="806724" cy="813816"/>
          </a:xfrm>
          <a:prstGeom prst="rect">
            <a:avLst/>
          </a:prstGeom>
          <a:solidFill>
            <a:schemeClr val="bg1">
              <a:lumMod val="95000"/>
              <a:alpha val="32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pic>
        <p:nvPicPr>
          <p:cNvPr id="31" name="Picture 30" descr="dm_class01_p.JPG"/>
          <p:cNvPicPr>
            <a:picLocks noChangeAspect="1"/>
          </p:cNvPicPr>
          <p:nvPr/>
        </p:nvPicPr>
        <p:blipFill>
          <a:blip r:embed="rId22" cstate="print"/>
          <a:stretch>
            <a:fillRect/>
          </a:stretch>
        </p:blipFill>
        <p:spPr>
          <a:xfrm>
            <a:off x="6096000" y="4038600"/>
            <a:ext cx="1682400" cy="1261800"/>
          </a:xfrm>
          <a:prstGeom prst="rect">
            <a:avLst/>
          </a:prstGeom>
          <a:effectLst>
            <a:outerShdw blurRad="190500" dist="88900" dir="8100000" sx="106000" sy="106000" algn="tr" rotWithShape="0">
              <a:prstClr val="black">
                <a:alpha val="40000"/>
              </a:prstClr>
            </a:outerShdw>
          </a:effectLst>
        </p:spPr>
      </p:pic>
      <p:sp>
        <p:nvSpPr>
          <p:cNvPr id="32" name="Rectangle 31"/>
          <p:cNvSpPr/>
          <p:nvPr/>
        </p:nvSpPr>
        <p:spPr bwMode="auto">
          <a:xfrm>
            <a:off x="7760043" y="764038"/>
            <a:ext cx="330015" cy="315119"/>
          </a:xfrm>
          <a:prstGeom prst="rect">
            <a:avLst/>
          </a:prstGeom>
          <a:solidFill>
            <a:schemeClr val="bg1">
              <a:lumMod val="95000"/>
              <a:alpha val="73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pic>
        <p:nvPicPr>
          <p:cNvPr id="33" name="Picture 32" descr="04100312_teco_8988_pac_Fr_p.JPG"/>
          <p:cNvPicPr>
            <a:picLocks noChangeAspect="1"/>
          </p:cNvPicPr>
          <p:nvPr/>
        </p:nvPicPr>
        <p:blipFill>
          <a:blip r:embed="rId23" cstate="print"/>
          <a:srcRect t="23077"/>
          <a:stretch>
            <a:fillRect/>
          </a:stretch>
        </p:blipFill>
        <p:spPr>
          <a:xfrm>
            <a:off x="3429000" y="4366400"/>
            <a:ext cx="1981200" cy="1543304"/>
          </a:xfrm>
          <a:prstGeom prst="rect">
            <a:avLst/>
          </a:prstGeom>
          <a:effectLst>
            <a:outerShdw blurRad="342900" dist="101600" dir="5400000" sx="106000" sy="106000" algn="t" rotWithShape="0">
              <a:prstClr val="black">
                <a:alpha val="40000"/>
              </a:prstClr>
            </a:outerShdw>
          </a:effectLst>
        </p:spPr>
      </p:pic>
      <p:pic>
        <p:nvPicPr>
          <p:cNvPr id="34" name="Picture 33" descr="dm_class02_p.JPG"/>
          <p:cNvPicPr>
            <a:picLocks noChangeAspect="1"/>
          </p:cNvPicPr>
          <p:nvPr/>
        </p:nvPicPr>
        <p:blipFill>
          <a:blip r:embed="rId24" cstate="print"/>
          <a:stretch>
            <a:fillRect/>
          </a:stretch>
        </p:blipFill>
        <p:spPr>
          <a:xfrm>
            <a:off x="1161842" y="4611209"/>
            <a:ext cx="1255919" cy="942358"/>
          </a:xfrm>
          <a:prstGeom prst="rect">
            <a:avLst/>
          </a:prstGeom>
          <a:effectLst>
            <a:outerShdw blurRad="215900" dist="177800" dir="2700000" sx="114000" sy="114000" algn="tl" rotWithShape="0">
              <a:prstClr val="black">
                <a:alpha val="18000"/>
              </a:prstClr>
            </a:outerShdw>
          </a:effectLst>
        </p:spPr>
      </p:pic>
      <p:sp>
        <p:nvSpPr>
          <p:cNvPr id="35" name="Rectangle 34"/>
          <p:cNvSpPr/>
          <p:nvPr/>
        </p:nvSpPr>
        <p:spPr bwMode="auto">
          <a:xfrm>
            <a:off x="1133574" y="4572000"/>
            <a:ext cx="1284161" cy="978408"/>
          </a:xfrm>
          <a:prstGeom prst="rect">
            <a:avLst/>
          </a:prstGeom>
          <a:solidFill>
            <a:schemeClr val="bg1">
              <a:lumMod val="95000"/>
              <a:alpha val="2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pic>
        <p:nvPicPr>
          <p:cNvPr id="36" name="Picture 35" descr="SeoulRobotHighSchool.JPG"/>
          <p:cNvPicPr>
            <a:picLocks noChangeAspect="1"/>
          </p:cNvPicPr>
          <p:nvPr/>
        </p:nvPicPr>
        <p:blipFill>
          <a:blip r:embed="rId25" cstate="print"/>
          <a:stretch>
            <a:fillRect/>
          </a:stretch>
        </p:blipFill>
        <p:spPr>
          <a:xfrm>
            <a:off x="356723" y="2819400"/>
            <a:ext cx="1472077" cy="965682"/>
          </a:xfrm>
          <a:prstGeom prst="rect">
            <a:avLst/>
          </a:prstGeom>
          <a:effectLst>
            <a:outerShdw blurRad="368300" dist="355600" dir="2700000" sx="110000" sy="110000" algn="tl" rotWithShape="0">
              <a:prstClr val="black">
                <a:alpha val="21000"/>
              </a:prstClr>
            </a:outerShdw>
          </a:effectLst>
        </p:spPr>
      </p:pic>
      <p:sp>
        <p:nvSpPr>
          <p:cNvPr id="37" name="Rectangle 36"/>
          <p:cNvSpPr/>
          <p:nvPr/>
        </p:nvSpPr>
        <p:spPr bwMode="auto">
          <a:xfrm>
            <a:off x="3905600" y="382752"/>
            <a:ext cx="554035" cy="352923"/>
          </a:xfrm>
          <a:prstGeom prst="rect">
            <a:avLst/>
          </a:prstGeom>
          <a:solidFill>
            <a:schemeClr val="bg1">
              <a:lumMod val="95000"/>
              <a:alpha val="73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38" name="Rectangle 37"/>
          <p:cNvSpPr/>
          <p:nvPr/>
        </p:nvSpPr>
        <p:spPr bwMode="auto">
          <a:xfrm>
            <a:off x="5627649" y="1905000"/>
            <a:ext cx="315951" cy="368361"/>
          </a:xfrm>
          <a:prstGeom prst="rect">
            <a:avLst/>
          </a:prstGeom>
          <a:solidFill>
            <a:schemeClr val="bg1">
              <a:alpha val="73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39" name="Rectangle 38"/>
          <p:cNvSpPr/>
          <p:nvPr/>
        </p:nvSpPr>
        <p:spPr bwMode="auto">
          <a:xfrm>
            <a:off x="8001000" y="3873843"/>
            <a:ext cx="914400" cy="1066800"/>
          </a:xfrm>
          <a:prstGeom prst="rect">
            <a:avLst/>
          </a:prstGeom>
          <a:solidFill>
            <a:schemeClr val="bg1">
              <a:lumMod val="95000"/>
              <a:alpha val="4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40" name="Rectangle 39"/>
          <p:cNvSpPr/>
          <p:nvPr/>
        </p:nvSpPr>
        <p:spPr bwMode="auto">
          <a:xfrm>
            <a:off x="7860957" y="5940552"/>
            <a:ext cx="914400" cy="612648"/>
          </a:xfrm>
          <a:prstGeom prst="rect">
            <a:avLst/>
          </a:prstGeom>
          <a:solidFill>
            <a:schemeClr val="bg1">
              <a:lumMod val="95000"/>
              <a:alpha val="4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41" name="Rectangle 40"/>
          <p:cNvSpPr/>
          <p:nvPr/>
        </p:nvSpPr>
        <p:spPr bwMode="auto">
          <a:xfrm>
            <a:off x="3429000" y="4290200"/>
            <a:ext cx="1981200" cy="1600200"/>
          </a:xfrm>
          <a:prstGeom prst="rect">
            <a:avLst/>
          </a:prstGeom>
          <a:solidFill>
            <a:schemeClr val="bg1">
              <a:lumMod val="95000"/>
              <a:alpha val="17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42" name="Rectangle 41"/>
          <p:cNvSpPr/>
          <p:nvPr/>
        </p:nvSpPr>
        <p:spPr bwMode="auto">
          <a:xfrm>
            <a:off x="6096000" y="4001529"/>
            <a:ext cx="1828800" cy="1295400"/>
          </a:xfrm>
          <a:prstGeom prst="rect">
            <a:avLst/>
          </a:prstGeom>
          <a:solidFill>
            <a:schemeClr val="bg1">
              <a:lumMod val="95000"/>
              <a:alpha val="17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43" name="Rectangle 42"/>
          <p:cNvSpPr/>
          <p:nvPr/>
        </p:nvSpPr>
        <p:spPr bwMode="auto">
          <a:xfrm>
            <a:off x="6324600" y="381000"/>
            <a:ext cx="1066800" cy="698157"/>
          </a:xfrm>
          <a:prstGeom prst="rect">
            <a:avLst/>
          </a:prstGeom>
          <a:solidFill>
            <a:schemeClr val="bg1">
              <a:lumMod val="95000"/>
              <a:alpha val="4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44" name="Rectangle 43"/>
          <p:cNvSpPr/>
          <p:nvPr/>
        </p:nvSpPr>
        <p:spPr bwMode="auto">
          <a:xfrm>
            <a:off x="381000" y="1066800"/>
            <a:ext cx="1295400" cy="838200"/>
          </a:xfrm>
          <a:prstGeom prst="rect">
            <a:avLst/>
          </a:prstGeom>
          <a:solidFill>
            <a:schemeClr val="bg1">
              <a:lumMod val="95000"/>
              <a:alpha val="17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45" name="Rectangle 44"/>
          <p:cNvSpPr/>
          <p:nvPr/>
        </p:nvSpPr>
        <p:spPr bwMode="auto">
          <a:xfrm>
            <a:off x="2209800" y="1219200"/>
            <a:ext cx="685800" cy="1066800"/>
          </a:xfrm>
          <a:prstGeom prst="rect">
            <a:avLst/>
          </a:prstGeom>
          <a:solidFill>
            <a:schemeClr val="bg1">
              <a:lumMod val="95000"/>
              <a:alpha val="4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pic>
        <p:nvPicPr>
          <p:cNvPr id="46" name="Picture 45" descr="KS85377_8674.JPG"/>
          <p:cNvPicPr>
            <a:picLocks noChangeAspect="1"/>
          </p:cNvPicPr>
          <p:nvPr/>
        </p:nvPicPr>
        <p:blipFill>
          <a:blip r:embed="rId26" cstate="print"/>
          <a:stretch>
            <a:fillRect/>
          </a:stretch>
        </p:blipFill>
        <p:spPr>
          <a:xfrm>
            <a:off x="1066800" y="304800"/>
            <a:ext cx="1428401" cy="952267"/>
          </a:xfrm>
          <a:prstGeom prst="rect">
            <a:avLst/>
          </a:prstGeom>
          <a:effectLst>
            <a:outerShdw blurRad="165100" dist="101600" dir="2700000" algn="tl" rotWithShape="0">
              <a:prstClr val="black">
                <a:alpha val="40000"/>
              </a:prstClr>
            </a:outerShdw>
          </a:effectLst>
        </p:spPr>
      </p:pic>
      <p:sp>
        <p:nvSpPr>
          <p:cNvPr id="47" name="Rectangle 46"/>
          <p:cNvSpPr/>
          <p:nvPr/>
        </p:nvSpPr>
        <p:spPr bwMode="auto">
          <a:xfrm>
            <a:off x="356286" y="2782329"/>
            <a:ext cx="1472514" cy="990600"/>
          </a:xfrm>
          <a:prstGeom prst="rect">
            <a:avLst/>
          </a:prstGeom>
          <a:solidFill>
            <a:schemeClr val="bg1">
              <a:lumMod val="95000"/>
              <a:alpha val="47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48" name="Rectangle 47"/>
          <p:cNvSpPr/>
          <p:nvPr/>
        </p:nvSpPr>
        <p:spPr bwMode="auto">
          <a:xfrm>
            <a:off x="0" y="0"/>
            <a:ext cx="9144000" cy="6858000"/>
          </a:xfrm>
          <a:prstGeom prst="rect">
            <a:avLst/>
          </a:prstGeom>
          <a:solidFill>
            <a:schemeClr val="bg1">
              <a:alpha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2" name="Title 1"/>
          <p:cNvSpPr>
            <a:spLocks noGrp="1"/>
          </p:cNvSpPr>
          <p:nvPr>
            <p:ph type="title"/>
          </p:nvPr>
        </p:nvSpPr>
        <p:spPr>
          <a:xfrm>
            <a:off x="533400" y="2743200"/>
            <a:ext cx="7772400" cy="1143000"/>
          </a:xfrm>
        </p:spPr>
        <p:txBody>
          <a:bodyPr/>
          <a:lstStyle/>
          <a:p>
            <a:pPr algn="ctr"/>
            <a:r>
              <a:rPr lang="zh-CN" altLang="en-US" dirty="0" smtClean="0">
                <a:solidFill>
                  <a:srgbClr val="003300"/>
                </a:solidFill>
                <a:latin typeface="Calibri" pitchFamily="34" charset="0"/>
              </a:rPr>
              <a:t>基于</a:t>
            </a:r>
            <a:r>
              <a:rPr lang="en-US" altLang="zh-CN" dirty="0" err="1" smtClean="0">
                <a:solidFill>
                  <a:srgbClr val="003300"/>
                </a:solidFill>
                <a:latin typeface="Calibri" pitchFamily="34" charset="0"/>
              </a:rPr>
              <a:t>LabVIEW</a:t>
            </a:r>
            <a:r>
              <a:rPr lang="zh-CN" altLang="en-US" dirty="0" smtClean="0">
                <a:solidFill>
                  <a:srgbClr val="003300"/>
                </a:solidFill>
                <a:latin typeface="Calibri" pitchFamily="34" charset="0"/>
              </a:rPr>
              <a:t>实现</a:t>
            </a:r>
            <a:r>
              <a:rPr lang="en-US" altLang="zh-CN" dirty="0" smtClean="0">
                <a:solidFill>
                  <a:srgbClr val="003300"/>
                </a:solidFill>
                <a:latin typeface="Calibri" pitchFamily="34" charset="0"/>
              </a:rPr>
              <a:t/>
            </a:r>
            <a:br>
              <a:rPr lang="en-US" altLang="zh-CN" dirty="0" smtClean="0">
                <a:solidFill>
                  <a:srgbClr val="003300"/>
                </a:solidFill>
                <a:latin typeface="Calibri" pitchFamily="34" charset="0"/>
              </a:rPr>
            </a:br>
            <a:r>
              <a:rPr lang="zh-CN" altLang="en-US" dirty="0" smtClean="0">
                <a:solidFill>
                  <a:srgbClr val="003300"/>
                </a:solidFill>
                <a:latin typeface="Calibri" pitchFamily="34" charset="0"/>
              </a:rPr>
              <a:t>数据采集</a:t>
            </a:r>
            <a:endParaRPr lang="en-US" dirty="0">
              <a:solidFill>
                <a:srgbClr val="003300"/>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6434" name="Rectangle 2"/>
          <p:cNvSpPr>
            <a:spLocks noGrp="1" noChangeArrowheads="1"/>
          </p:cNvSpPr>
          <p:nvPr>
            <p:ph type="title"/>
          </p:nvPr>
        </p:nvSpPr>
        <p:spPr>
          <a:xfrm>
            <a:off x="0" y="190500"/>
            <a:ext cx="9144000" cy="723900"/>
          </a:xfrm>
          <a:noFill/>
        </p:spPr>
        <p:txBody>
          <a:bodyPr/>
          <a:lstStyle/>
          <a:p>
            <a:r>
              <a:rPr lang="zh-CN" altLang="en-US" sz="3200" b="1" dirty="0" smtClean="0"/>
              <a:t>硬件仿真</a:t>
            </a:r>
            <a:endParaRPr lang="en-US" sz="3200" b="1" dirty="0"/>
          </a:p>
        </p:txBody>
      </p:sp>
      <p:sp>
        <p:nvSpPr>
          <p:cNvPr id="786435" name="Rectangle 3"/>
          <p:cNvSpPr>
            <a:spLocks noGrp="1" noChangeArrowheads="1"/>
          </p:cNvSpPr>
          <p:nvPr>
            <p:ph idx="1"/>
          </p:nvPr>
        </p:nvSpPr>
        <p:spPr>
          <a:xfrm>
            <a:off x="301625" y="985838"/>
            <a:ext cx="8686800" cy="1905000"/>
          </a:xfrm>
          <a:noFill/>
        </p:spPr>
        <p:txBody>
          <a:bodyPr/>
          <a:lstStyle/>
          <a:p>
            <a:r>
              <a:rPr lang="zh-CN" altLang="en-US" sz="2400" dirty="0" smtClean="0"/>
              <a:t>使用</a:t>
            </a:r>
            <a:r>
              <a:rPr lang="en-US" sz="2400" dirty="0" smtClean="0"/>
              <a:t>Measurement </a:t>
            </a:r>
            <a:r>
              <a:rPr lang="en-US" sz="2400" dirty="0"/>
              <a:t>and Automation Explorer (MAX</a:t>
            </a:r>
            <a:r>
              <a:rPr lang="en-US" sz="2400" dirty="0" smtClean="0"/>
              <a:t>):</a:t>
            </a:r>
            <a:endParaRPr lang="en-US" sz="2400" dirty="0"/>
          </a:p>
          <a:p>
            <a:pPr lvl="1"/>
            <a:r>
              <a:rPr lang="zh-CN" altLang="en-US" sz="2000" dirty="0" smtClean="0"/>
              <a:t>配置和测试在</a:t>
            </a:r>
            <a:r>
              <a:rPr lang="en-US" altLang="zh-CN" sz="2000" dirty="0" smtClean="0"/>
              <a:t>MAX</a:t>
            </a:r>
            <a:r>
              <a:rPr lang="zh-CN" altLang="en-US" sz="2000" dirty="0" smtClean="0"/>
              <a:t>中仿真的数据采集设备</a:t>
            </a:r>
            <a:endParaRPr lang="en-US" sz="2000" dirty="0"/>
          </a:p>
        </p:txBody>
      </p:sp>
      <p:pic>
        <p:nvPicPr>
          <p:cNvPr id="786438" name="Picture 6" descr="MAX w simulated 6220"/>
          <p:cNvPicPr>
            <a:picLocks noChangeAspect="1" noChangeArrowheads="1"/>
          </p:cNvPicPr>
          <p:nvPr/>
        </p:nvPicPr>
        <p:blipFill>
          <a:blip r:embed="rId3" cstate="print"/>
          <a:stretch>
            <a:fillRect/>
          </a:stretch>
        </p:blipFill>
        <p:spPr bwMode="auto">
          <a:xfrm>
            <a:off x="1652588" y="2543753"/>
            <a:ext cx="5878512" cy="2857932"/>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22" name="Rectangle 2"/>
          <p:cNvSpPr>
            <a:spLocks noChangeArrowheads="1"/>
          </p:cNvSpPr>
          <p:nvPr/>
        </p:nvSpPr>
        <p:spPr bwMode="auto">
          <a:xfrm>
            <a:off x="457200" y="304800"/>
            <a:ext cx="8280400" cy="936625"/>
          </a:xfrm>
          <a:prstGeom prst="rect">
            <a:avLst/>
          </a:prstGeom>
          <a:noFill/>
          <a:ln w="9525">
            <a:noFill/>
            <a:miter lim="800000"/>
            <a:headEnd/>
            <a:tailEnd/>
          </a:ln>
          <a:effectLst/>
        </p:spPr>
        <p:txBody>
          <a:bodyPr anchor="ctr"/>
          <a:lstStyle/>
          <a:p>
            <a:pPr algn="l" eaLnBrk="1" hangingPunct="1"/>
            <a:r>
              <a:rPr lang="zh-CN" altLang="en-US" sz="3600" dirty="0">
                <a:solidFill>
                  <a:srgbClr val="006699"/>
                </a:solidFill>
                <a:ea typeface="宋体" pitchFamily="2" charset="-122"/>
              </a:rPr>
              <a:t>演</a:t>
            </a:r>
            <a:r>
              <a:rPr lang="zh-CN" altLang="en-US" sz="3600" dirty="0" smtClean="0">
                <a:solidFill>
                  <a:srgbClr val="006699"/>
                </a:solidFill>
                <a:ea typeface="宋体" pitchFamily="2" charset="-122"/>
              </a:rPr>
              <a:t>示：在</a:t>
            </a:r>
            <a:r>
              <a:rPr lang="en-US" altLang="zh-CN" sz="3600" dirty="0">
                <a:solidFill>
                  <a:srgbClr val="006699"/>
                </a:solidFill>
                <a:ea typeface="宋体" pitchFamily="2" charset="-122"/>
              </a:rPr>
              <a:t>MAX</a:t>
            </a:r>
            <a:r>
              <a:rPr lang="zh-CN" altLang="en-US" sz="3600" dirty="0">
                <a:solidFill>
                  <a:srgbClr val="006699"/>
                </a:solidFill>
                <a:ea typeface="宋体" pitchFamily="2" charset="-122"/>
              </a:rPr>
              <a:t>中建立通道和任务</a:t>
            </a:r>
            <a:endParaRPr lang="en-US" altLang="zh-CN" sz="3600" dirty="0">
              <a:solidFill>
                <a:srgbClr val="006699"/>
              </a:solidFill>
              <a:ea typeface="宋体" pitchFamily="2" charset="-122"/>
            </a:endParaRPr>
          </a:p>
        </p:txBody>
      </p:sp>
      <p:grpSp>
        <p:nvGrpSpPr>
          <p:cNvPr id="2" name="Group 3"/>
          <p:cNvGrpSpPr>
            <a:grpSpLocks/>
          </p:cNvGrpSpPr>
          <p:nvPr/>
        </p:nvGrpSpPr>
        <p:grpSpPr bwMode="auto">
          <a:xfrm>
            <a:off x="7019925" y="4797425"/>
            <a:ext cx="1522413" cy="1030288"/>
            <a:chOff x="4604" y="3024"/>
            <a:chExt cx="959" cy="649"/>
          </a:xfrm>
        </p:grpSpPr>
        <p:sp>
          <p:nvSpPr>
            <p:cNvPr id="1105924" name="Text Box 4"/>
            <p:cNvSpPr txBox="1">
              <a:spLocks noChangeArrowheads="1"/>
            </p:cNvSpPr>
            <p:nvPr/>
          </p:nvSpPr>
          <p:spPr bwMode="auto">
            <a:xfrm>
              <a:off x="4604" y="3385"/>
              <a:ext cx="959" cy="288"/>
            </a:xfrm>
            <a:prstGeom prst="rect">
              <a:avLst/>
            </a:prstGeom>
            <a:noFill/>
            <a:ln w="12700">
              <a:noFill/>
              <a:miter lim="800000"/>
              <a:headEnd type="none" w="sm" len="sm"/>
              <a:tailEnd type="none" w="sm" len="sm"/>
            </a:ln>
            <a:effectLst/>
          </p:spPr>
          <p:txBody>
            <a:bodyPr>
              <a:spAutoFit/>
            </a:bodyPr>
            <a:lstStyle/>
            <a:p>
              <a:pPr>
                <a:spcBef>
                  <a:spcPct val="50000"/>
                </a:spcBef>
              </a:pPr>
              <a:r>
                <a:rPr lang="en-US" altLang="zh-TW" sz="2400" dirty="0">
                  <a:latin typeface="+mj-lt"/>
                  <a:ea typeface="PMingLiU" pitchFamily="18" charset="-120"/>
                </a:rPr>
                <a:t>Demo</a:t>
              </a:r>
              <a:r>
                <a:rPr lang="en-US" altLang="zh-TW" sz="2400" dirty="0">
                  <a:latin typeface="Arial" charset="0"/>
                  <a:ea typeface="PMingLiU" pitchFamily="18" charset="-120"/>
                </a:rPr>
                <a:t> </a:t>
              </a:r>
              <a:r>
                <a:rPr lang="en-US" altLang="zh-CN" sz="2400" dirty="0">
                  <a:latin typeface="Arial" charset="0"/>
                  <a:ea typeface="PMingLiU" pitchFamily="18" charset="-120"/>
                </a:rPr>
                <a:t> </a:t>
              </a:r>
              <a:endParaRPr lang="en-US" altLang="zh-TW" sz="2400" dirty="0">
                <a:latin typeface="Arial" charset="0"/>
                <a:ea typeface="PMingLiU" pitchFamily="18" charset="-120"/>
              </a:endParaRPr>
            </a:p>
          </p:txBody>
        </p:sp>
        <p:pic>
          <p:nvPicPr>
            <p:cNvPr id="1105925" name="Picture 5" descr="ag00154_"/>
            <p:cNvPicPr>
              <a:picLocks noChangeAspect="1" noChangeArrowheads="1" noCrop="1"/>
            </p:cNvPicPr>
            <p:nvPr/>
          </p:nvPicPr>
          <p:blipFill>
            <a:blip r:embed="rId3" cstate="print"/>
            <a:srcRect/>
            <a:stretch>
              <a:fillRect/>
            </a:stretch>
          </p:blipFill>
          <p:spPr bwMode="auto">
            <a:xfrm>
              <a:off x="4765" y="3024"/>
              <a:ext cx="544" cy="354"/>
            </a:xfrm>
            <a:prstGeom prst="rect">
              <a:avLst/>
            </a:prstGeom>
            <a:noFill/>
          </p:spPr>
        </p:pic>
      </p:grpSp>
      <p:pic>
        <p:nvPicPr>
          <p:cNvPr id="1105930" name="Picture 10"/>
          <p:cNvPicPr>
            <a:picLocks noChangeAspect="1" noChangeArrowheads="1"/>
          </p:cNvPicPr>
          <p:nvPr/>
        </p:nvPicPr>
        <p:blipFill>
          <a:blip r:embed="rId4" cstate="print"/>
          <a:srcRect/>
          <a:stretch>
            <a:fillRect/>
          </a:stretch>
        </p:blipFill>
        <p:spPr bwMode="auto">
          <a:xfrm>
            <a:off x="1905000" y="1828800"/>
            <a:ext cx="4572000" cy="3267075"/>
          </a:xfrm>
          <a:prstGeom prst="rect">
            <a:avLst/>
          </a:prstGeom>
          <a:noFill/>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2578" name="Rectangle 2"/>
          <p:cNvSpPr>
            <a:spLocks noGrp="1" noChangeArrowheads="1"/>
          </p:cNvSpPr>
          <p:nvPr>
            <p:ph type="title" idx="4294967295"/>
          </p:nvPr>
        </p:nvSpPr>
        <p:spPr>
          <a:xfrm>
            <a:off x="0" y="190500"/>
            <a:ext cx="9144000" cy="876300"/>
          </a:xfrm>
        </p:spPr>
        <p:txBody>
          <a:bodyPr/>
          <a:lstStyle/>
          <a:p>
            <a:pPr algn="l"/>
            <a:r>
              <a:rPr lang="zh-CN" altLang="en-US" sz="3200" b="1" dirty="0" smtClean="0"/>
              <a:t>练</a:t>
            </a:r>
            <a:r>
              <a:rPr lang="zh-CN" altLang="en-US" sz="3200" b="1" dirty="0" smtClean="0"/>
              <a:t>习</a:t>
            </a:r>
            <a:r>
              <a:rPr lang="en-US" altLang="zh-CN" sz="3200" b="1" dirty="0" smtClean="0"/>
              <a:t>1</a:t>
            </a:r>
            <a:r>
              <a:rPr lang="en-US" sz="3200" b="1" dirty="0" smtClean="0"/>
              <a:t> </a:t>
            </a:r>
            <a:r>
              <a:rPr lang="en-US" sz="3200" b="1" dirty="0" smtClean="0"/>
              <a:t>– </a:t>
            </a:r>
            <a:r>
              <a:rPr lang="zh-CN" altLang="en-US" sz="3200" b="1" dirty="0" smtClean="0"/>
              <a:t>使用</a:t>
            </a:r>
            <a:r>
              <a:rPr lang="en-US" sz="3200" b="1" dirty="0" smtClean="0"/>
              <a:t>DAQ</a:t>
            </a:r>
            <a:r>
              <a:rPr lang="zh-CN" altLang="en-US" sz="3200" b="1" dirty="0" smtClean="0"/>
              <a:t>采集数据</a:t>
            </a:r>
            <a:endParaRPr lang="en-US" sz="3200" b="1" dirty="0"/>
          </a:p>
        </p:txBody>
      </p:sp>
      <p:sp>
        <p:nvSpPr>
          <p:cNvPr id="6" name="TextBox 5"/>
          <p:cNvSpPr txBox="1"/>
          <p:nvPr/>
        </p:nvSpPr>
        <p:spPr>
          <a:xfrm>
            <a:off x="539474" y="4926795"/>
            <a:ext cx="7335355" cy="1077218"/>
          </a:xfrm>
          <a:prstGeom prst="rect">
            <a:avLst/>
          </a:prstGeom>
          <a:noFill/>
        </p:spPr>
        <p:txBody>
          <a:bodyPr wrap="square" rtlCol="0">
            <a:spAutoFit/>
          </a:bodyPr>
          <a:lstStyle/>
          <a:p>
            <a:pPr marL="0" lvl="1" algn="l">
              <a:buFont typeface="Arial" pitchFamily="34" charset="0"/>
              <a:buChar char="•"/>
            </a:pPr>
            <a:r>
              <a:rPr lang="zh-CN" altLang="en-US" sz="3200" dirty="0" smtClean="0">
                <a:latin typeface="Calibri" pitchFamily="34" charset="0"/>
              </a:rPr>
              <a:t>从</a:t>
            </a:r>
            <a:r>
              <a:rPr lang="en-US" altLang="zh-CN" sz="3200" dirty="0" smtClean="0">
                <a:latin typeface="Calibri" pitchFamily="34" charset="0"/>
              </a:rPr>
              <a:t>DAQ</a:t>
            </a:r>
            <a:r>
              <a:rPr lang="zh-CN" altLang="en-US" sz="3200" dirty="0" smtClean="0">
                <a:latin typeface="Calibri" pitchFamily="34" charset="0"/>
              </a:rPr>
              <a:t>设备采集虚拟信号至计算机</a:t>
            </a:r>
            <a:endParaRPr lang="en-US" altLang="en-US" sz="3200" dirty="0" smtClean="0">
              <a:latin typeface="Calibri" pitchFamily="34" charset="0"/>
            </a:endParaRPr>
          </a:p>
          <a:p>
            <a:pPr algn="l">
              <a:buFont typeface="Arial" pitchFamily="34" charset="0"/>
              <a:buChar char="•"/>
            </a:pPr>
            <a:r>
              <a:rPr lang="zh-CN" altLang="en-US" sz="3200" dirty="0" smtClean="0">
                <a:latin typeface="Calibri" pitchFamily="34" charset="0"/>
              </a:rPr>
              <a:t> 于波形图中即时显示</a:t>
            </a:r>
            <a:endParaRPr lang="en-US" altLang="zh-CN" sz="3200" dirty="0" smtClean="0">
              <a:latin typeface="Calibri" pitchFamily="34" charset="0"/>
            </a:endParaRPr>
          </a:p>
        </p:txBody>
      </p:sp>
      <p:pic>
        <p:nvPicPr>
          <p:cNvPr id="7" name="Picture 6" descr="E2 FP.bmp"/>
          <p:cNvPicPr>
            <a:picLocks noChangeAspect="1"/>
          </p:cNvPicPr>
          <p:nvPr/>
        </p:nvPicPr>
        <p:blipFill>
          <a:blip r:embed="rId3" cstate="print"/>
          <a:stretch>
            <a:fillRect/>
          </a:stretch>
        </p:blipFill>
        <p:spPr>
          <a:xfrm>
            <a:off x="769905" y="1239915"/>
            <a:ext cx="3657661" cy="3228975"/>
          </a:xfrm>
          <a:prstGeom prst="rect">
            <a:avLst/>
          </a:prstGeom>
          <a:effectLst>
            <a:outerShdw blurRad="190500" dist="101600" dir="2700000" algn="tl" rotWithShape="0">
              <a:prstClr val="black">
                <a:alpha val="40000"/>
              </a:prstClr>
            </a:outerShdw>
          </a:effectLst>
        </p:spPr>
      </p:pic>
      <p:pic>
        <p:nvPicPr>
          <p:cNvPr id="8" name="Picture 7" descr="E2 BD.bmp"/>
          <p:cNvPicPr>
            <a:picLocks noChangeAspect="1"/>
          </p:cNvPicPr>
          <p:nvPr/>
        </p:nvPicPr>
        <p:blipFill>
          <a:blip r:embed="rId4" cstate="print"/>
          <a:stretch>
            <a:fillRect/>
          </a:stretch>
        </p:blipFill>
        <p:spPr>
          <a:xfrm>
            <a:off x="4579905" y="1239915"/>
            <a:ext cx="3650746" cy="3235889"/>
          </a:xfrm>
          <a:prstGeom prst="rect">
            <a:avLst/>
          </a:prstGeom>
          <a:effectLst>
            <a:outerShdw blurRad="190500" dist="1016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64001.JPG"/>
          <p:cNvPicPr>
            <a:picLocks noChangeAspect="1"/>
          </p:cNvPicPr>
          <p:nvPr/>
        </p:nvPicPr>
        <p:blipFill>
          <a:blip r:embed="rId3" cstate="print"/>
          <a:stretch>
            <a:fillRect/>
          </a:stretch>
        </p:blipFill>
        <p:spPr>
          <a:xfrm>
            <a:off x="381000" y="1066800"/>
            <a:ext cx="1276001" cy="842586"/>
          </a:xfrm>
          <a:prstGeom prst="rect">
            <a:avLst/>
          </a:prstGeom>
          <a:effectLst>
            <a:outerShdw blurRad="165100" dist="101600" dir="2700000" algn="tl" rotWithShape="0">
              <a:prstClr val="black">
                <a:alpha val="40000"/>
              </a:prstClr>
            </a:outerShdw>
          </a:effectLst>
        </p:spPr>
      </p:pic>
      <p:pic>
        <p:nvPicPr>
          <p:cNvPr id="4" name="Picture 3" descr="066002.JPG"/>
          <p:cNvPicPr>
            <a:picLocks noChangeAspect="1"/>
          </p:cNvPicPr>
          <p:nvPr/>
        </p:nvPicPr>
        <p:blipFill>
          <a:blip r:embed="rId4" cstate="print"/>
          <a:stretch>
            <a:fillRect/>
          </a:stretch>
        </p:blipFill>
        <p:spPr>
          <a:xfrm>
            <a:off x="148358" y="3601977"/>
            <a:ext cx="762957" cy="770374"/>
          </a:xfrm>
          <a:prstGeom prst="rect">
            <a:avLst/>
          </a:prstGeom>
          <a:effectLst>
            <a:outerShdw blurRad="152400" dist="177800" dir="2700000" sx="108000" sy="108000" algn="tl" rotWithShape="0">
              <a:prstClr val="black">
                <a:alpha val="21000"/>
              </a:prstClr>
            </a:outerShdw>
          </a:effectLst>
        </p:spPr>
      </p:pic>
      <p:pic>
        <p:nvPicPr>
          <p:cNvPr id="5" name="Picture 4" descr="2638051_ Technicians.JPG"/>
          <p:cNvPicPr>
            <a:picLocks noChangeAspect="1"/>
          </p:cNvPicPr>
          <p:nvPr/>
        </p:nvPicPr>
        <p:blipFill>
          <a:blip r:embed="rId5" cstate="print"/>
          <a:stretch>
            <a:fillRect/>
          </a:stretch>
        </p:blipFill>
        <p:spPr>
          <a:xfrm>
            <a:off x="4515200" y="685801"/>
            <a:ext cx="1618901" cy="1079267"/>
          </a:xfrm>
          <a:prstGeom prst="rect">
            <a:avLst/>
          </a:prstGeom>
          <a:effectLst>
            <a:outerShdw blurRad="177800" dist="101600" dir="8100000" algn="tr" rotWithShape="0">
              <a:prstClr val="black">
                <a:alpha val="40000"/>
              </a:prstClr>
            </a:outerShdw>
          </a:effectLst>
        </p:spPr>
      </p:pic>
      <p:pic>
        <p:nvPicPr>
          <p:cNvPr id="6" name="Picture 5" descr="04120318_monitor_p.JPG"/>
          <p:cNvPicPr>
            <a:picLocks noChangeAspect="1"/>
          </p:cNvPicPr>
          <p:nvPr/>
        </p:nvPicPr>
        <p:blipFill>
          <a:blip r:embed="rId6" cstate="print"/>
          <a:srcRect l="37648"/>
          <a:stretch>
            <a:fillRect/>
          </a:stretch>
        </p:blipFill>
        <p:spPr>
          <a:xfrm>
            <a:off x="8012950" y="3886200"/>
            <a:ext cx="862618" cy="1037592"/>
          </a:xfrm>
          <a:prstGeom prst="rect">
            <a:avLst/>
          </a:prstGeom>
          <a:effectLst>
            <a:outerShdw blurRad="139700" dist="101600" dir="8100000" algn="tr" rotWithShape="0">
              <a:prstClr val="black">
                <a:alpha val="40000"/>
              </a:prstClr>
            </a:outerShdw>
          </a:effectLst>
        </p:spPr>
      </p:pic>
      <p:pic>
        <p:nvPicPr>
          <p:cNvPr id="7" name="Picture 6" descr="05280753.JPG"/>
          <p:cNvPicPr>
            <a:picLocks noChangeAspect="1"/>
          </p:cNvPicPr>
          <p:nvPr/>
        </p:nvPicPr>
        <p:blipFill>
          <a:blip r:embed="rId7" cstate="print"/>
          <a:stretch>
            <a:fillRect/>
          </a:stretch>
        </p:blipFill>
        <p:spPr>
          <a:xfrm>
            <a:off x="2209800" y="1219200"/>
            <a:ext cx="688800" cy="1033200"/>
          </a:xfrm>
          <a:prstGeom prst="rect">
            <a:avLst/>
          </a:prstGeom>
          <a:effectLst>
            <a:outerShdw blurRad="165100" dist="101600" dir="2700000" algn="tl" rotWithShape="0">
              <a:prstClr val="black">
                <a:alpha val="40000"/>
              </a:prstClr>
            </a:outerShdw>
          </a:effectLst>
        </p:spPr>
      </p:pic>
      <p:pic>
        <p:nvPicPr>
          <p:cNvPr id="8" name="Picture 7" descr="10310704_9259_cover.sm.JPG"/>
          <p:cNvPicPr>
            <a:picLocks noChangeAspect="1"/>
          </p:cNvPicPr>
          <p:nvPr/>
        </p:nvPicPr>
        <p:blipFill>
          <a:blip r:embed="rId8" cstate="print"/>
          <a:srcRect t="5358" r="6077"/>
          <a:stretch>
            <a:fillRect/>
          </a:stretch>
        </p:blipFill>
        <p:spPr>
          <a:xfrm>
            <a:off x="1676400" y="5657652"/>
            <a:ext cx="990600" cy="954257"/>
          </a:xfrm>
          <a:prstGeom prst="rect">
            <a:avLst/>
          </a:prstGeom>
          <a:effectLst>
            <a:outerShdw blurRad="177800" dist="190500" dir="2700000" algn="tl" rotWithShape="0">
              <a:prstClr val="black">
                <a:alpha val="22000"/>
              </a:prstClr>
            </a:outerShdw>
          </a:effectLst>
        </p:spPr>
      </p:pic>
      <p:pic>
        <p:nvPicPr>
          <p:cNvPr id="9" name="Picture 8" descr="11120504_9002_p.JPG"/>
          <p:cNvPicPr>
            <a:picLocks noChangeAspect="1"/>
          </p:cNvPicPr>
          <p:nvPr/>
        </p:nvPicPr>
        <p:blipFill>
          <a:blip r:embed="rId9" cstate="print"/>
          <a:stretch>
            <a:fillRect/>
          </a:stretch>
        </p:blipFill>
        <p:spPr>
          <a:xfrm>
            <a:off x="3981800" y="381000"/>
            <a:ext cx="463200" cy="347400"/>
          </a:xfrm>
          <a:prstGeom prst="rect">
            <a:avLst/>
          </a:prstGeom>
          <a:effectLst>
            <a:outerShdw blurRad="50800" dist="38100" dir="5400000" algn="t" rotWithShape="0">
              <a:prstClr val="black">
                <a:alpha val="40000"/>
              </a:prstClr>
            </a:outerShdw>
          </a:effectLst>
        </p:spPr>
      </p:pic>
      <p:pic>
        <p:nvPicPr>
          <p:cNvPr id="10" name="Picture 9" descr="12100301_large_p.JPG"/>
          <p:cNvPicPr>
            <a:picLocks noChangeAspect="1"/>
          </p:cNvPicPr>
          <p:nvPr/>
        </p:nvPicPr>
        <p:blipFill>
          <a:blip r:embed="rId10" cstate="print"/>
          <a:stretch>
            <a:fillRect/>
          </a:stretch>
        </p:blipFill>
        <p:spPr>
          <a:xfrm>
            <a:off x="7867303" y="5956068"/>
            <a:ext cx="895696" cy="597132"/>
          </a:xfrm>
          <a:prstGeom prst="rect">
            <a:avLst/>
          </a:prstGeom>
          <a:effectLst>
            <a:outerShdw blurRad="139700" dist="63500" dir="8100000" algn="tr" rotWithShape="0">
              <a:prstClr val="black">
                <a:alpha val="40000"/>
              </a:prstClr>
            </a:outerShdw>
          </a:effectLst>
        </p:spPr>
      </p:pic>
      <p:pic>
        <p:nvPicPr>
          <p:cNvPr id="11" name="Picture 10" descr="A3G0CD_classroom_9195.JPG"/>
          <p:cNvPicPr>
            <a:picLocks noChangeAspect="1"/>
          </p:cNvPicPr>
          <p:nvPr/>
        </p:nvPicPr>
        <p:blipFill>
          <a:blip r:embed="rId11" cstate="print"/>
          <a:stretch>
            <a:fillRect/>
          </a:stretch>
        </p:blipFill>
        <p:spPr>
          <a:xfrm>
            <a:off x="7789864" y="762186"/>
            <a:ext cx="287336" cy="301224"/>
          </a:xfrm>
          <a:prstGeom prst="rect">
            <a:avLst/>
          </a:prstGeom>
          <a:effectLst>
            <a:outerShdw blurRad="50800" dist="38100" dir="8100000" algn="tr" rotWithShape="0">
              <a:prstClr val="black">
                <a:alpha val="40000"/>
              </a:prstClr>
            </a:outerShdw>
          </a:effectLst>
        </p:spPr>
      </p:pic>
      <p:pic>
        <p:nvPicPr>
          <p:cNvPr id="12" name="Picture 11" descr="BXP25530h_6241_100.JPG"/>
          <p:cNvPicPr>
            <a:picLocks noChangeAspect="1"/>
          </p:cNvPicPr>
          <p:nvPr/>
        </p:nvPicPr>
        <p:blipFill>
          <a:blip r:embed="rId12" cstate="print"/>
          <a:stretch>
            <a:fillRect/>
          </a:stretch>
        </p:blipFill>
        <p:spPr>
          <a:xfrm>
            <a:off x="87956" y="2455522"/>
            <a:ext cx="383789" cy="482678"/>
          </a:xfrm>
          <a:prstGeom prst="rect">
            <a:avLst/>
          </a:prstGeom>
          <a:effectLst>
            <a:outerShdw blurRad="50800" dist="38100" dir="2700000" algn="tl" rotWithShape="0">
              <a:prstClr val="black">
                <a:alpha val="40000"/>
              </a:prstClr>
            </a:outerShdw>
          </a:effectLst>
        </p:spPr>
      </p:pic>
      <p:pic>
        <p:nvPicPr>
          <p:cNvPr id="13" name="Picture 12" descr="BXP25541h_industrial plant.JPG"/>
          <p:cNvPicPr>
            <a:picLocks noChangeAspect="1"/>
          </p:cNvPicPr>
          <p:nvPr/>
        </p:nvPicPr>
        <p:blipFill>
          <a:blip r:embed="rId13" cstate="print"/>
          <a:stretch>
            <a:fillRect/>
          </a:stretch>
        </p:blipFill>
        <p:spPr>
          <a:xfrm>
            <a:off x="6971141" y="5348242"/>
            <a:ext cx="707206" cy="561757"/>
          </a:xfrm>
          <a:prstGeom prst="rect">
            <a:avLst/>
          </a:prstGeom>
          <a:effectLst>
            <a:outerShdw blurRad="177800" dist="63500" dir="8100000" algn="tr" rotWithShape="0">
              <a:prstClr val="black">
                <a:alpha val="40000"/>
              </a:prstClr>
            </a:outerShdw>
          </a:effectLst>
        </p:spPr>
      </p:pic>
      <p:pic>
        <p:nvPicPr>
          <p:cNvPr id="14" name="Picture 13" descr="Korean_classroom_small.JPG"/>
          <p:cNvPicPr>
            <a:picLocks noChangeAspect="1"/>
          </p:cNvPicPr>
          <p:nvPr/>
        </p:nvPicPr>
        <p:blipFill>
          <a:blip r:embed="rId14" cstate="print"/>
          <a:stretch>
            <a:fillRect/>
          </a:stretch>
        </p:blipFill>
        <p:spPr>
          <a:xfrm>
            <a:off x="5192378" y="5680650"/>
            <a:ext cx="697945" cy="712597"/>
          </a:xfrm>
          <a:prstGeom prst="rect">
            <a:avLst/>
          </a:prstGeom>
          <a:effectLst>
            <a:outerShdw blurRad="215900" dist="127000" dir="8100000" sx="106000" sy="106000" algn="tr" rotWithShape="0">
              <a:prstClr val="black">
                <a:alpha val="30000"/>
              </a:prstClr>
            </a:outerShdw>
          </a:effectLst>
        </p:spPr>
      </p:pic>
      <p:pic>
        <p:nvPicPr>
          <p:cNvPr id="15" name="Picture 14" descr="McNeil_08_08.JPG"/>
          <p:cNvPicPr>
            <a:picLocks noChangeAspect="1"/>
          </p:cNvPicPr>
          <p:nvPr/>
        </p:nvPicPr>
        <p:blipFill>
          <a:blip r:embed="rId15" cstate="print"/>
          <a:stretch>
            <a:fillRect/>
          </a:stretch>
        </p:blipFill>
        <p:spPr>
          <a:xfrm>
            <a:off x="333201" y="5297986"/>
            <a:ext cx="733600" cy="476910"/>
          </a:xfrm>
          <a:prstGeom prst="rect">
            <a:avLst/>
          </a:prstGeom>
          <a:effectLst>
            <a:outerShdw blurRad="190500" dist="127000" dir="2700000" sx="106000" sy="106000" algn="tl" rotWithShape="0">
              <a:prstClr val="black">
                <a:alpha val="23000"/>
              </a:prstClr>
            </a:outerShdw>
          </a:effectLst>
        </p:spPr>
      </p:pic>
      <p:pic>
        <p:nvPicPr>
          <p:cNvPr id="16" name="Picture 15" descr="McNeil_ELVISII_01_9317_p.JPG"/>
          <p:cNvPicPr>
            <a:picLocks noChangeAspect="1"/>
          </p:cNvPicPr>
          <p:nvPr/>
        </p:nvPicPr>
        <p:blipFill>
          <a:blip r:embed="rId16" cstate="print"/>
          <a:stretch>
            <a:fillRect/>
          </a:stretch>
        </p:blipFill>
        <p:spPr>
          <a:xfrm>
            <a:off x="6953600" y="1510879"/>
            <a:ext cx="1961800" cy="1308521"/>
          </a:xfrm>
          <a:prstGeom prst="rect">
            <a:avLst/>
          </a:prstGeom>
          <a:effectLst>
            <a:outerShdw blurRad="177800" dist="101600" dir="8100000" algn="tr" rotWithShape="0">
              <a:prstClr val="black">
                <a:alpha val="40000"/>
              </a:prstClr>
            </a:outerShdw>
          </a:effectLst>
        </p:spPr>
      </p:pic>
      <p:pic>
        <p:nvPicPr>
          <p:cNvPr id="17" name="Picture 16" descr="NIWeek_05_057.JPG"/>
          <p:cNvPicPr>
            <a:picLocks noChangeAspect="1"/>
          </p:cNvPicPr>
          <p:nvPr/>
        </p:nvPicPr>
        <p:blipFill>
          <a:blip r:embed="rId17" cstate="print"/>
          <a:stretch>
            <a:fillRect/>
          </a:stretch>
        </p:blipFill>
        <p:spPr>
          <a:xfrm>
            <a:off x="5650263" y="1905001"/>
            <a:ext cx="262128" cy="369892"/>
          </a:xfrm>
          <a:prstGeom prst="rect">
            <a:avLst/>
          </a:prstGeom>
          <a:effectLst>
            <a:outerShdw blurRad="50800" dist="38100" dir="8100000" algn="tr" rotWithShape="0">
              <a:prstClr val="black">
                <a:alpha val="40000"/>
              </a:prstClr>
            </a:outerShdw>
          </a:effectLst>
        </p:spPr>
      </p:pic>
      <p:pic>
        <p:nvPicPr>
          <p:cNvPr id="18" name="Picture 17" descr="Training_0405_24_8401.JPG"/>
          <p:cNvPicPr>
            <a:picLocks noChangeAspect="1"/>
          </p:cNvPicPr>
          <p:nvPr/>
        </p:nvPicPr>
        <p:blipFill>
          <a:blip r:embed="rId18" cstate="print"/>
          <a:stretch>
            <a:fillRect/>
          </a:stretch>
        </p:blipFill>
        <p:spPr>
          <a:xfrm>
            <a:off x="6344000" y="381001"/>
            <a:ext cx="1047401" cy="698267"/>
          </a:xfrm>
          <a:prstGeom prst="rect">
            <a:avLst/>
          </a:prstGeom>
          <a:effectLst>
            <a:outerShdw blurRad="177800" dist="101600" dir="8100000" algn="tr" rotWithShape="0">
              <a:prstClr val="black">
                <a:alpha val="40000"/>
              </a:prstClr>
            </a:outerShdw>
          </a:effectLst>
        </p:spPr>
      </p:pic>
      <p:pic>
        <p:nvPicPr>
          <p:cNvPr id="19" name="Picture 18" descr="067012.JPG"/>
          <p:cNvPicPr>
            <a:picLocks noChangeAspect="1"/>
          </p:cNvPicPr>
          <p:nvPr/>
        </p:nvPicPr>
        <p:blipFill>
          <a:blip r:embed="rId19" cstate="print"/>
          <a:stretch>
            <a:fillRect/>
          </a:stretch>
        </p:blipFill>
        <p:spPr>
          <a:xfrm>
            <a:off x="3650166" y="1828800"/>
            <a:ext cx="463127" cy="302319"/>
          </a:xfrm>
          <a:prstGeom prst="rect">
            <a:avLst/>
          </a:prstGeom>
          <a:effectLst>
            <a:outerShdw blurRad="50800" dist="38100" dir="2700000" algn="tl" rotWithShape="0">
              <a:prstClr val="black">
                <a:alpha val="40000"/>
              </a:prstClr>
            </a:outerShdw>
          </a:effectLst>
        </p:spPr>
      </p:pic>
      <p:sp>
        <p:nvSpPr>
          <p:cNvPr id="20" name="Rectangle 19"/>
          <p:cNvSpPr/>
          <p:nvPr/>
        </p:nvSpPr>
        <p:spPr bwMode="auto">
          <a:xfrm>
            <a:off x="3650166" y="1829417"/>
            <a:ext cx="464634" cy="304800"/>
          </a:xfrm>
          <a:prstGeom prst="rect">
            <a:avLst/>
          </a:prstGeom>
          <a:solidFill>
            <a:schemeClr val="bg1">
              <a:alpha val="53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pic>
        <p:nvPicPr>
          <p:cNvPr id="21" name="Picture 20" descr="2898678_Warehouse.JPG"/>
          <p:cNvPicPr>
            <a:picLocks noChangeAspect="1"/>
          </p:cNvPicPr>
          <p:nvPr/>
        </p:nvPicPr>
        <p:blipFill>
          <a:blip r:embed="rId20" cstate="print"/>
          <a:stretch>
            <a:fillRect/>
          </a:stretch>
        </p:blipFill>
        <p:spPr>
          <a:xfrm>
            <a:off x="5410200" y="4137800"/>
            <a:ext cx="305155" cy="205980"/>
          </a:xfrm>
          <a:prstGeom prst="rect">
            <a:avLst/>
          </a:prstGeom>
          <a:effectLst>
            <a:outerShdw blurRad="50800" dist="38100" dir="8100000" algn="tr" rotWithShape="0">
              <a:prstClr val="black">
                <a:alpha val="40000"/>
              </a:prstClr>
            </a:outerShdw>
          </a:effectLst>
        </p:spPr>
      </p:pic>
      <p:sp>
        <p:nvSpPr>
          <p:cNvPr id="22" name="Rectangle 21"/>
          <p:cNvSpPr/>
          <p:nvPr/>
        </p:nvSpPr>
        <p:spPr bwMode="auto">
          <a:xfrm>
            <a:off x="5410200" y="4126295"/>
            <a:ext cx="304800" cy="228600"/>
          </a:xfrm>
          <a:prstGeom prst="rect">
            <a:avLst/>
          </a:prstGeom>
          <a:solidFill>
            <a:schemeClr val="bg1">
              <a:alpha val="4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alibri" pitchFamily="34" charset="0"/>
            </a:endParaRPr>
          </a:p>
        </p:txBody>
      </p:sp>
      <p:pic>
        <p:nvPicPr>
          <p:cNvPr id="23" name="Picture 22" descr="2296855 Industrial printers.JPG"/>
          <p:cNvPicPr>
            <a:picLocks noChangeAspect="1"/>
          </p:cNvPicPr>
          <p:nvPr/>
        </p:nvPicPr>
        <p:blipFill>
          <a:blip r:embed="rId21" cstate="print"/>
          <a:stretch>
            <a:fillRect/>
          </a:stretch>
        </p:blipFill>
        <p:spPr>
          <a:xfrm>
            <a:off x="2762439" y="4689141"/>
            <a:ext cx="464855" cy="303068"/>
          </a:xfrm>
          <a:prstGeom prst="rect">
            <a:avLst/>
          </a:prstGeom>
          <a:effectLst>
            <a:outerShdw blurRad="50800" dist="38100" dir="2700000" algn="tl" rotWithShape="0">
              <a:prstClr val="black">
                <a:alpha val="40000"/>
              </a:prstClr>
            </a:outerShdw>
          </a:effectLst>
        </p:spPr>
      </p:pic>
      <p:sp>
        <p:nvSpPr>
          <p:cNvPr id="24" name="Rectangle 23"/>
          <p:cNvSpPr/>
          <p:nvPr/>
        </p:nvSpPr>
        <p:spPr bwMode="auto">
          <a:xfrm>
            <a:off x="2717900" y="4663000"/>
            <a:ext cx="507396" cy="330804"/>
          </a:xfrm>
          <a:prstGeom prst="rect">
            <a:avLst/>
          </a:prstGeom>
          <a:solidFill>
            <a:schemeClr val="bg1">
              <a:alpha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25" name="Rectangle 24"/>
          <p:cNvSpPr/>
          <p:nvPr/>
        </p:nvSpPr>
        <p:spPr bwMode="auto">
          <a:xfrm>
            <a:off x="54492" y="2434683"/>
            <a:ext cx="417576" cy="501091"/>
          </a:xfrm>
          <a:prstGeom prst="rect">
            <a:avLst/>
          </a:prstGeom>
          <a:solidFill>
            <a:schemeClr val="bg1">
              <a:lumMod val="85000"/>
              <a:alpha val="58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alibri" pitchFamily="34" charset="0"/>
            </a:endParaRPr>
          </a:p>
        </p:txBody>
      </p:sp>
      <p:sp>
        <p:nvSpPr>
          <p:cNvPr id="26" name="Rectangle 25"/>
          <p:cNvSpPr/>
          <p:nvPr/>
        </p:nvSpPr>
        <p:spPr bwMode="auto">
          <a:xfrm>
            <a:off x="304800" y="5291356"/>
            <a:ext cx="762000" cy="481584"/>
          </a:xfrm>
          <a:prstGeom prst="rect">
            <a:avLst/>
          </a:prstGeom>
          <a:solidFill>
            <a:schemeClr val="bg1">
              <a:lumMod val="85000"/>
              <a:alpha val="57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27" name="Rectangle 26"/>
          <p:cNvSpPr/>
          <p:nvPr/>
        </p:nvSpPr>
        <p:spPr bwMode="auto">
          <a:xfrm>
            <a:off x="5180022" y="5656049"/>
            <a:ext cx="710184" cy="737616"/>
          </a:xfrm>
          <a:prstGeom prst="rect">
            <a:avLst/>
          </a:prstGeom>
          <a:solidFill>
            <a:schemeClr val="bg1">
              <a:lumMod val="95000"/>
              <a:alpha val="4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28" name="Rectangle 27"/>
          <p:cNvSpPr/>
          <p:nvPr/>
        </p:nvSpPr>
        <p:spPr bwMode="auto">
          <a:xfrm>
            <a:off x="1676400" y="5634652"/>
            <a:ext cx="990600" cy="990600"/>
          </a:xfrm>
          <a:prstGeom prst="rect">
            <a:avLst/>
          </a:prstGeom>
          <a:solidFill>
            <a:schemeClr val="bg1">
              <a:lumMod val="95000"/>
              <a:alpha val="47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29" name="Rectangle 28"/>
          <p:cNvSpPr/>
          <p:nvPr/>
        </p:nvSpPr>
        <p:spPr bwMode="auto">
          <a:xfrm>
            <a:off x="6970222" y="5327817"/>
            <a:ext cx="725978" cy="585216"/>
          </a:xfrm>
          <a:prstGeom prst="rect">
            <a:avLst/>
          </a:prstGeom>
          <a:solidFill>
            <a:schemeClr val="bg1">
              <a:lumMod val="95000"/>
              <a:alpha val="4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30" name="Rectangle 29"/>
          <p:cNvSpPr/>
          <p:nvPr/>
        </p:nvSpPr>
        <p:spPr bwMode="auto">
          <a:xfrm>
            <a:off x="103959" y="3553521"/>
            <a:ext cx="806724" cy="813816"/>
          </a:xfrm>
          <a:prstGeom prst="rect">
            <a:avLst/>
          </a:prstGeom>
          <a:solidFill>
            <a:schemeClr val="bg1">
              <a:lumMod val="95000"/>
              <a:alpha val="32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alibri" pitchFamily="34" charset="0"/>
            </a:endParaRPr>
          </a:p>
        </p:txBody>
      </p:sp>
      <p:pic>
        <p:nvPicPr>
          <p:cNvPr id="31" name="Picture 30" descr="dm_class01_p.JPG"/>
          <p:cNvPicPr>
            <a:picLocks noChangeAspect="1"/>
          </p:cNvPicPr>
          <p:nvPr/>
        </p:nvPicPr>
        <p:blipFill>
          <a:blip r:embed="rId22" cstate="print"/>
          <a:stretch>
            <a:fillRect/>
          </a:stretch>
        </p:blipFill>
        <p:spPr>
          <a:xfrm>
            <a:off x="6096000" y="4038600"/>
            <a:ext cx="1682400" cy="1261800"/>
          </a:xfrm>
          <a:prstGeom prst="rect">
            <a:avLst/>
          </a:prstGeom>
          <a:effectLst>
            <a:outerShdw blurRad="190500" dist="88900" dir="8100000" sx="106000" sy="106000" algn="tr" rotWithShape="0">
              <a:prstClr val="black">
                <a:alpha val="40000"/>
              </a:prstClr>
            </a:outerShdw>
          </a:effectLst>
        </p:spPr>
      </p:pic>
      <p:sp>
        <p:nvSpPr>
          <p:cNvPr id="32" name="Rectangle 31"/>
          <p:cNvSpPr/>
          <p:nvPr/>
        </p:nvSpPr>
        <p:spPr bwMode="auto">
          <a:xfrm>
            <a:off x="7760043" y="764038"/>
            <a:ext cx="330015" cy="315119"/>
          </a:xfrm>
          <a:prstGeom prst="rect">
            <a:avLst/>
          </a:prstGeom>
          <a:solidFill>
            <a:schemeClr val="bg1">
              <a:lumMod val="95000"/>
              <a:alpha val="73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pic>
        <p:nvPicPr>
          <p:cNvPr id="33" name="Picture 32" descr="04100312_teco_8988_pac_Fr_p.JPG"/>
          <p:cNvPicPr>
            <a:picLocks noChangeAspect="1"/>
          </p:cNvPicPr>
          <p:nvPr/>
        </p:nvPicPr>
        <p:blipFill>
          <a:blip r:embed="rId23" cstate="print"/>
          <a:srcRect t="23077"/>
          <a:stretch>
            <a:fillRect/>
          </a:stretch>
        </p:blipFill>
        <p:spPr>
          <a:xfrm>
            <a:off x="3429000" y="4366400"/>
            <a:ext cx="1981200" cy="1543304"/>
          </a:xfrm>
          <a:prstGeom prst="rect">
            <a:avLst/>
          </a:prstGeom>
          <a:effectLst>
            <a:outerShdw blurRad="342900" dist="101600" dir="5400000" sx="106000" sy="106000" algn="t" rotWithShape="0">
              <a:prstClr val="black">
                <a:alpha val="40000"/>
              </a:prstClr>
            </a:outerShdw>
          </a:effectLst>
        </p:spPr>
      </p:pic>
      <p:pic>
        <p:nvPicPr>
          <p:cNvPr id="34" name="Picture 33" descr="dm_class02_p.JPG"/>
          <p:cNvPicPr>
            <a:picLocks noChangeAspect="1"/>
          </p:cNvPicPr>
          <p:nvPr/>
        </p:nvPicPr>
        <p:blipFill>
          <a:blip r:embed="rId24" cstate="print"/>
          <a:stretch>
            <a:fillRect/>
          </a:stretch>
        </p:blipFill>
        <p:spPr>
          <a:xfrm>
            <a:off x="1161842" y="4611209"/>
            <a:ext cx="1255919" cy="942358"/>
          </a:xfrm>
          <a:prstGeom prst="rect">
            <a:avLst/>
          </a:prstGeom>
          <a:effectLst>
            <a:outerShdw blurRad="215900" dist="177800" dir="2700000" sx="114000" sy="114000" algn="tl" rotWithShape="0">
              <a:prstClr val="black">
                <a:alpha val="18000"/>
              </a:prstClr>
            </a:outerShdw>
          </a:effectLst>
        </p:spPr>
      </p:pic>
      <p:sp>
        <p:nvSpPr>
          <p:cNvPr id="35" name="Rectangle 34"/>
          <p:cNvSpPr/>
          <p:nvPr/>
        </p:nvSpPr>
        <p:spPr bwMode="auto">
          <a:xfrm>
            <a:off x="1133574" y="4572000"/>
            <a:ext cx="1284161" cy="978408"/>
          </a:xfrm>
          <a:prstGeom prst="rect">
            <a:avLst/>
          </a:prstGeom>
          <a:solidFill>
            <a:schemeClr val="bg1">
              <a:lumMod val="95000"/>
              <a:alpha val="2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pic>
        <p:nvPicPr>
          <p:cNvPr id="36" name="Picture 35" descr="SeoulRobotHighSchool.JPG"/>
          <p:cNvPicPr>
            <a:picLocks noChangeAspect="1"/>
          </p:cNvPicPr>
          <p:nvPr/>
        </p:nvPicPr>
        <p:blipFill>
          <a:blip r:embed="rId25" cstate="print"/>
          <a:stretch>
            <a:fillRect/>
          </a:stretch>
        </p:blipFill>
        <p:spPr>
          <a:xfrm>
            <a:off x="356723" y="2819400"/>
            <a:ext cx="1472077" cy="965682"/>
          </a:xfrm>
          <a:prstGeom prst="rect">
            <a:avLst/>
          </a:prstGeom>
          <a:effectLst>
            <a:outerShdw blurRad="368300" dist="355600" dir="2700000" sx="110000" sy="110000" algn="tl" rotWithShape="0">
              <a:prstClr val="black">
                <a:alpha val="21000"/>
              </a:prstClr>
            </a:outerShdw>
          </a:effectLst>
        </p:spPr>
      </p:pic>
      <p:sp>
        <p:nvSpPr>
          <p:cNvPr id="37" name="Rectangle 36"/>
          <p:cNvSpPr/>
          <p:nvPr/>
        </p:nvSpPr>
        <p:spPr bwMode="auto">
          <a:xfrm>
            <a:off x="3905600" y="382752"/>
            <a:ext cx="554035" cy="352923"/>
          </a:xfrm>
          <a:prstGeom prst="rect">
            <a:avLst/>
          </a:prstGeom>
          <a:solidFill>
            <a:schemeClr val="bg1">
              <a:lumMod val="95000"/>
              <a:alpha val="73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38" name="Rectangle 37"/>
          <p:cNvSpPr/>
          <p:nvPr/>
        </p:nvSpPr>
        <p:spPr bwMode="auto">
          <a:xfrm>
            <a:off x="5627649" y="1905000"/>
            <a:ext cx="315951" cy="368361"/>
          </a:xfrm>
          <a:prstGeom prst="rect">
            <a:avLst/>
          </a:prstGeom>
          <a:solidFill>
            <a:schemeClr val="bg1">
              <a:alpha val="73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39" name="Rectangle 38"/>
          <p:cNvSpPr/>
          <p:nvPr/>
        </p:nvSpPr>
        <p:spPr bwMode="auto">
          <a:xfrm>
            <a:off x="8001000" y="3873843"/>
            <a:ext cx="914400" cy="1066800"/>
          </a:xfrm>
          <a:prstGeom prst="rect">
            <a:avLst/>
          </a:prstGeom>
          <a:solidFill>
            <a:schemeClr val="bg1">
              <a:lumMod val="95000"/>
              <a:alpha val="4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40" name="Rectangle 39"/>
          <p:cNvSpPr/>
          <p:nvPr/>
        </p:nvSpPr>
        <p:spPr bwMode="auto">
          <a:xfrm>
            <a:off x="7860957" y="5940552"/>
            <a:ext cx="914400" cy="612648"/>
          </a:xfrm>
          <a:prstGeom prst="rect">
            <a:avLst/>
          </a:prstGeom>
          <a:solidFill>
            <a:schemeClr val="bg1">
              <a:lumMod val="95000"/>
              <a:alpha val="4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41" name="Rectangle 40"/>
          <p:cNvSpPr/>
          <p:nvPr/>
        </p:nvSpPr>
        <p:spPr bwMode="auto">
          <a:xfrm>
            <a:off x="3429000" y="4290200"/>
            <a:ext cx="1981200" cy="1600200"/>
          </a:xfrm>
          <a:prstGeom prst="rect">
            <a:avLst/>
          </a:prstGeom>
          <a:solidFill>
            <a:schemeClr val="bg1">
              <a:lumMod val="95000"/>
              <a:alpha val="17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42" name="Rectangle 41"/>
          <p:cNvSpPr/>
          <p:nvPr/>
        </p:nvSpPr>
        <p:spPr bwMode="auto">
          <a:xfrm>
            <a:off x="6096000" y="4001529"/>
            <a:ext cx="1828800" cy="1295400"/>
          </a:xfrm>
          <a:prstGeom prst="rect">
            <a:avLst/>
          </a:prstGeom>
          <a:solidFill>
            <a:schemeClr val="bg1">
              <a:lumMod val="95000"/>
              <a:alpha val="17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43" name="Rectangle 42"/>
          <p:cNvSpPr/>
          <p:nvPr/>
        </p:nvSpPr>
        <p:spPr bwMode="auto">
          <a:xfrm>
            <a:off x="6324600" y="381000"/>
            <a:ext cx="1066800" cy="698157"/>
          </a:xfrm>
          <a:prstGeom prst="rect">
            <a:avLst/>
          </a:prstGeom>
          <a:solidFill>
            <a:schemeClr val="bg1">
              <a:lumMod val="95000"/>
              <a:alpha val="4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44" name="Rectangle 43"/>
          <p:cNvSpPr/>
          <p:nvPr/>
        </p:nvSpPr>
        <p:spPr bwMode="auto">
          <a:xfrm>
            <a:off x="381000" y="1066800"/>
            <a:ext cx="1295400" cy="838200"/>
          </a:xfrm>
          <a:prstGeom prst="rect">
            <a:avLst/>
          </a:prstGeom>
          <a:solidFill>
            <a:schemeClr val="bg1">
              <a:lumMod val="95000"/>
              <a:alpha val="17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45" name="Rectangle 44"/>
          <p:cNvSpPr/>
          <p:nvPr/>
        </p:nvSpPr>
        <p:spPr bwMode="auto">
          <a:xfrm>
            <a:off x="2209800" y="1219200"/>
            <a:ext cx="685800" cy="1066800"/>
          </a:xfrm>
          <a:prstGeom prst="rect">
            <a:avLst/>
          </a:prstGeom>
          <a:solidFill>
            <a:schemeClr val="bg1">
              <a:lumMod val="95000"/>
              <a:alpha val="4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pic>
        <p:nvPicPr>
          <p:cNvPr id="46" name="Picture 45" descr="KS85377_8674.JPG"/>
          <p:cNvPicPr>
            <a:picLocks noChangeAspect="1"/>
          </p:cNvPicPr>
          <p:nvPr/>
        </p:nvPicPr>
        <p:blipFill>
          <a:blip r:embed="rId26" cstate="print"/>
          <a:stretch>
            <a:fillRect/>
          </a:stretch>
        </p:blipFill>
        <p:spPr>
          <a:xfrm>
            <a:off x="1066800" y="304800"/>
            <a:ext cx="1428401" cy="952267"/>
          </a:xfrm>
          <a:prstGeom prst="rect">
            <a:avLst/>
          </a:prstGeom>
          <a:effectLst>
            <a:outerShdw blurRad="165100" dist="101600" dir="2700000" algn="tl" rotWithShape="0">
              <a:prstClr val="black">
                <a:alpha val="40000"/>
              </a:prstClr>
            </a:outerShdw>
          </a:effectLst>
        </p:spPr>
      </p:pic>
      <p:sp>
        <p:nvSpPr>
          <p:cNvPr id="47" name="Rectangle 46"/>
          <p:cNvSpPr/>
          <p:nvPr/>
        </p:nvSpPr>
        <p:spPr bwMode="auto">
          <a:xfrm>
            <a:off x="356286" y="2782329"/>
            <a:ext cx="1472514" cy="990600"/>
          </a:xfrm>
          <a:prstGeom prst="rect">
            <a:avLst/>
          </a:prstGeom>
          <a:solidFill>
            <a:schemeClr val="bg1">
              <a:lumMod val="95000"/>
              <a:alpha val="47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alibri" pitchFamily="34" charset="0"/>
            </a:endParaRPr>
          </a:p>
        </p:txBody>
      </p:sp>
      <p:sp>
        <p:nvSpPr>
          <p:cNvPr id="48" name="Rectangle 47"/>
          <p:cNvSpPr/>
          <p:nvPr/>
        </p:nvSpPr>
        <p:spPr bwMode="auto">
          <a:xfrm>
            <a:off x="0" y="0"/>
            <a:ext cx="9144000" cy="6858000"/>
          </a:xfrm>
          <a:prstGeom prst="rect">
            <a:avLst/>
          </a:prstGeom>
          <a:solidFill>
            <a:schemeClr val="bg1">
              <a:alpha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2" name="Title 1"/>
          <p:cNvSpPr>
            <a:spLocks noGrp="1"/>
          </p:cNvSpPr>
          <p:nvPr>
            <p:ph type="title"/>
          </p:nvPr>
        </p:nvSpPr>
        <p:spPr>
          <a:xfrm>
            <a:off x="609600" y="2590800"/>
            <a:ext cx="7772400" cy="1143000"/>
          </a:xfrm>
        </p:spPr>
        <p:txBody>
          <a:bodyPr/>
          <a:lstStyle/>
          <a:p>
            <a:pPr algn="ctr"/>
            <a:r>
              <a:rPr lang="zh-CN" altLang="en-US" sz="4400" dirty="0" smtClean="0">
                <a:solidFill>
                  <a:schemeClr val="tx1"/>
                </a:solidFill>
                <a:latin typeface="Calibri" pitchFamily="34" charset="0"/>
              </a:rPr>
              <a:t>分析与信号处理</a:t>
            </a:r>
            <a:endParaRPr lang="en-US" sz="4400" dirty="0">
              <a:solidFill>
                <a:schemeClr val="tx1"/>
              </a:solidFill>
              <a:latin typeface="Calibri"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52400" y="315913"/>
            <a:ext cx="8915400" cy="7350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fontAlgn="base" latinLnBrk="0">
              <a:lnSpc>
                <a:spcPct val="100000"/>
              </a:lnSpc>
              <a:spcBef>
                <a:spcPct val="0"/>
              </a:spcBef>
              <a:spcAft>
                <a:spcPct val="0"/>
              </a:spcAft>
              <a:buClrTx/>
              <a:buSzTx/>
              <a:buFontTx/>
              <a:buNone/>
              <a:tabLst/>
              <a:defRPr/>
            </a:pPr>
            <a:r>
              <a:rPr lang="en-US" altLang="zh-CN" sz="4000" b="1" dirty="0" err="1" smtClean="0">
                <a:solidFill>
                  <a:srgbClr val="006699"/>
                </a:solidFill>
                <a:latin typeface="Calibri" pitchFamily="34" charset="0"/>
                <a:ea typeface="+mj-ea"/>
                <a:cs typeface="+mj-cs"/>
              </a:rPr>
              <a:t>LabVIEW</a:t>
            </a:r>
            <a:r>
              <a:rPr lang="en-US" altLang="zh-CN" sz="4000" b="1" dirty="0" smtClean="0">
                <a:solidFill>
                  <a:srgbClr val="006699"/>
                </a:solidFill>
                <a:latin typeface="Calibri" pitchFamily="34" charset="0"/>
                <a:ea typeface="+mj-ea"/>
                <a:cs typeface="+mj-cs"/>
              </a:rPr>
              <a:t> — </a:t>
            </a:r>
            <a:r>
              <a:rPr lang="zh-CN" altLang="en-US" sz="4000" b="1" dirty="0" smtClean="0">
                <a:solidFill>
                  <a:srgbClr val="006699"/>
                </a:solidFill>
                <a:latin typeface="Calibri" pitchFamily="34" charset="0"/>
                <a:ea typeface="+mj-ea"/>
                <a:cs typeface="+mj-cs"/>
              </a:rPr>
              <a:t>强大的信号处理分析能力</a:t>
            </a:r>
            <a:endParaRPr lang="zh-CN" altLang="en-US" sz="4000" b="1" dirty="0">
              <a:solidFill>
                <a:srgbClr val="006699"/>
              </a:solidFill>
              <a:latin typeface="Calibri" pitchFamily="34" charset="0"/>
              <a:ea typeface="+mj-ea"/>
              <a:cs typeface="+mj-cs"/>
            </a:endParaRPr>
          </a:p>
        </p:txBody>
      </p:sp>
      <p:sp>
        <p:nvSpPr>
          <p:cNvPr id="4" name="Text Box 6"/>
          <p:cNvSpPr txBox="1">
            <a:spLocks noChangeArrowheads="1"/>
          </p:cNvSpPr>
          <p:nvPr/>
        </p:nvSpPr>
        <p:spPr bwMode="auto">
          <a:xfrm>
            <a:off x="0" y="1333345"/>
            <a:ext cx="8915400" cy="2492990"/>
          </a:xfrm>
          <a:prstGeom prst="rect">
            <a:avLst/>
          </a:prstGeom>
          <a:noFill/>
          <a:ln w="9525">
            <a:noFill/>
            <a:miter lim="800000"/>
            <a:headEnd/>
            <a:tailEnd/>
          </a:ln>
          <a:effectLst/>
        </p:spPr>
        <p:txBody>
          <a:bodyPr wrap="square">
            <a:spAutoFit/>
          </a:bodyPr>
          <a:lstStyle/>
          <a:p>
            <a:pPr marL="690563" lvl="1" indent="-290513" algn="l">
              <a:lnSpc>
                <a:spcPct val="90000"/>
              </a:lnSpc>
              <a:spcAft>
                <a:spcPct val="50000"/>
              </a:spcAft>
              <a:buFont typeface="Arial" pitchFamily="34" charset="0"/>
              <a:buChar char="•"/>
            </a:pPr>
            <a:r>
              <a:rPr lang="zh-CN" altLang="en-US" sz="2400" b="0" dirty="0" smtClean="0">
                <a:solidFill>
                  <a:schemeClr val="tx1"/>
                </a:solidFill>
                <a:ea typeface="宋体" pitchFamily="2" charset="-122"/>
              </a:rPr>
              <a:t>内置</a:t>
            </a:r>
            <a:r>
              <a:rPr lang="en-US" altLang="zh-CN" sz="2400" b="0" dirty="0" smtClean="0">
                <a:solidFill>
                  <a:schemeClr val="tx1"/>
                </a:solidFill>
                <a:ea typeface="宋体" pitchFamily="2" charset="-122"/>
              </a:rPr>
              <a:t>1000</a:t>
            </a:r>
            <a:r>
              <a:rPr lang="zh-CN" altLang="en-US" sz="2400" b="0" dirty="0" smtClean="0">
                <a:solidFill>
                  <a:schemeClr val="tx1"/>
                </a:solidFill>
                <a:ea typeface="宋体" pitchFamily="2" charset="-122"/>
              </a:rPr>
              <a:t>多个信号处理、分析与数学运算函数</a:t>
            </a:r>
            <a:endParaRPr lang="en-US" altLang="zh-CN" sz="2400" b="0" dirty="0" smtClean="0">
              <a:solidFill>
                <a:schemeClr val="tx1"/>
              </a:solidFill>
              <a:ea typeface="宋体" pitchFamily="2" charset="-122"/>
            </a:endParaRPr>
          </a:p>
          <a:p>
            <a:pPr marL="690563" lvl="1" indent="-290513" algn="l">
              <a:lnSpc>
                <a:spcPct val="90000"/>
              </a:lnSpc>
              <a:spcAft>
                <a:spcPct val="50000"/>
              </a:spcAft>
              <a:buFont typeface="Arial" pitchFamily="34" charset="0"/>
              <a:buChar char="•"/>
            </a:pPr>
            <a:r>
              <a:rPr lang="zh-CN" altLang="en-US" sz="2400" b="0" dirty="0" smtClean="0">
                <a:solidFill>
                  <a:schemeClr val="tx1"/>
                </a:solidFill>
                <a:latin typeface="Times" pitchFamily="18" charset="0"/>
                <a:ea typeface="宋体" pitchFamily="2" charset="-122"/>
              </a:rPr>
              <a:t>频域分析、信号生成、数学计算、曲线拟合插值等</a:t>
            </a:r>
            <a:endParaRPr lang="en-US" altLang="zh-CN" sz="2400" b="0" dirty="0" smtClean="0">
              <a:solidFill>
                <a:schemeClr val="tx1"/>
              </a:solidFill>
              <a:latin typeface="Times" pitchFamily="18" charset="0"/>
              <a:ea typeface="宋体" pitchFamily="2" charset="-122"/>
            </a:endParaRPr>
          </a:p>
          <a:p>
            <a:pPr marL="690563" lvl="1" indent="-290513" algn="l">
              <a:lnSpc>
                <a:spcPct val="90000"/>
              </a:lnSpc>
              <a:spcAft>
                <a:spcPct val="50000"/>
              </a:spcAft>
              <a:buFont typeface="Arial" pitchFamily="34" charset="0"/>
              <a:buChar char="•"/>
            </a:pPr>
            <a:r>
              <a:rPr lang="zh-CN" altLang="en-US" sz="2400" b="0" dirty="0" smtClean="0">
                <a:solidFill>
                  <a:schemeClr val="tx1"/>
                </a:solidFill>
                <a:latin typeface="Times" pitchFamily="18" charset="0"/>
                <a:ea typeface="宋体" pitchFamily="2" charset="-122"/>
              </a:rPr>
              <a:t>基于文本的数学运算 </a:t>
            </a:r>
            <a:r>
              <a:rPr lang="en-US" altLang="zh-CN" sz="2400" b="0" dirty="0" smtClean="0">
                <a:solidFill>
                  <a:schemeClr val="tx1"/>
                </a:solidFill>
                <a:latin typeface="+mj-lt"/>
                <a:ea typeface="宋体" pitchFamily="2" charset="-122"/>
              </a:rPr>
              <a:t>(</a:t>
            </a:r>
            <a:r>
              <a:rPr lang="en-US" altLang="zh-CN" sz="2400" b="0" dirty="0" err="1" smtClean="0">
                <a:solidFill>
                  <a:schemeClr val="tx1"/>
                </a:solidFill>
                <a:latin typeface="+mj-lt"/>
                <a:ea typeface="宋体" pitchFamily="2" charset="-122"/>
              </a:rPr>
              <a:t>MathScript</a:t>
            </a:r>
            <a:r>
              <a:rPr lang="en-US" altLang="zh-CN" sz="2400" b="0" dirty="0" smtClean="0">
                <a:solidFill>
                  <a:schemeClr val="tx1"/>
                </a:solidFill>
                <a:latin typeface="+mj-lt"/>
                <a:ea typeface="宋体" pitchFamily="2" charset="-122"/>
              </a:rPr>
              <a:t>)</a:t>
            </a:r>
          </a:p>
          <a:p>
            <a:pPr marL="690563" lvl="1" indent="-290513" algn="l">
              <a:lnSpc>
                <a:spcPct val="90000"/>
              </a:lnSpc>
              <a:spcAft>
                <a:spcPct val="50000"/>
              </a:spcAft>
              <a:buFont typeface="Arial" pitchFamily="34" charset="0"/>
              <a:buChar char="•"/>
            </a:pPr>
            <a:r>
              <a:rPr lang="zh-CN" altLang="en-US" sz="2400" b="0" dirty="0" smtClean="0">
                <a:solidFill>
                  <a:schemeClr val="tx1"/>
                </a:solidFill>
                <a:ea typeface="宋体" pitchFamily="2" charset="-122"/>
              </a:rPr>
              <a:t>多个面向特定应用的工具包（声音与振动、</a:t>
            </a:r>
            <a:r>
              <a:rPr lang="en-US" altLang="zh-CN" sz="2400" b="0" dirty="0" smtClean="0">
                <a:solidFill>
                  <a:schemeClr val="tx1"/>
                </a:solidFill>
                <a:ea typeface="宋体" pitchFamily="2" charset="-122"/>
              </a:rPr>
              <a:t>JTFA</a:t>
            </a:r>
            <a:r>
              <a:rPr lang="zh-CN" altLang="en-US" sz="2400" b="0" dirty="0" smtClean="0">
                <a:solidFill>
                  <a:schemeClr val="tx1"/>
                </a:solidFill>
                <a:ea typeface="宋体" pitchFamily="2" charset="-122"/>
              </a:rPr>
              <a:t>等）</a:t>
            </a:r>
            <a:endParaRPr lang="en-US" altLang="zh-CN" sz="2400" b="0" dirty="0" smtClean="0">
              <a:solidFill>
                <a:schemeClr val="tx1"/>
              </a:solidFill>
              <a:ea typeface="宋体" pitchFamily="2" charset="-122"/>
            </a:endParaRPr>
          </a:p>
          <a:p>
            <a:pPr marL="690563" lvl="1" indent="-290513" algn="l">
              <a:lnSpc>
                <a:spcPct val="90000"/>
              </a:lnSpc>
              <a:spcAft>
                <a:spcPct val="50000"/>
              </a:spcAft>
              <a:buFont typeface="Arial" pitchFamily="34" charset="0"/>
              <a:buChar char="•"/>
            </a:pPr>
            <a:r>
              <a:rPr lang="zh-CN" altLang="en-US" sz="2400" b="0" dirty="0" smtClean="0">
                <a:solidFill>
                  <a:schemeClr val="tx1"/>
                </a:solidFill>
                <a:ea typeface="宋体" pitchFamily="2" charset="-122"/>
              </a:rPr>
              <a:t>与数学分析标准软件的接口</a:t>
            </a:r>
            <a:endParaRPr lang="en-US" altLang="zh-CN" sz="2400" b="0" dirty="0" smtClean="0">
              <a:solidFill>
                <a:schemeClr val="tx1"/>
              </a:solidFill>
              <a:ea typeface="宋体" pitchFamily="2" charset="-122"/>
            </a:endParaRPr>
          </a:p>
        </p:txBody>
      </p:sp>
      <p:pic>
        <p:nvPicPr>
          <p:cNvPr id="7" name="Content Placeholder 4"/>
          <p:cNvPicPr>
            <a:picLocks noGrp="1" noChangeAspect="1" noChangeArrowheads="1"/>
          </p:cNvPicPr>
          <p:nvPr>
            <p:ph sz="half" idx="4294967295"/>
          </p:nvPr>
        </p:nvPicPr>
        <p:blipFill>
          <a:blip r:embed="rId3" cstate="print"/>
          <a:srcRect/>
          <a:stretch>
            <a:fillRect/>
          </a:stretch>
        </p:blipFill>
        <p:spPr>
          <a:xfrm>
            <a:off x="4267200" y="4572000"/>
            <a:ext cx="1752600" cy="1415743"/>
          </a:xfrm>
          <a:noFill/>
        </p:spPr>
      </p:pic>
      <p:grpSp>
        <p:nvGrpSpPr>
          <p:cNvPr id="2" name="Group 7"/>
          <p:cNvGrpSpPr>
            <a:grpSpLocks/>
          </p:cNvGrpSpPr>
          <p:nvPr/>
        </p:nvGrpSpPr>
        <p:grpSpPr bwMode="auto">
          <a:xfrm>
            <a:off x="7104728" y="4240109"/>
            <a:ext cx="1886872" cy="1779691"/>
            <a:chOff x="2832" y="816"/>
            <a:chExt cx="2850" cy="2688"/>
          </a:xfrm>
        </p:grpSpPr>
        <p:pic>
          <p:nvPicPr>
            <p:cNvPr id="9" name="Picture 8"/>
            <p:cNvPicPr>
              <a:picLocks noChangeAspect="1" noChangeArrowheads="1"/>
            </p:cNvPicPr>
            <p:nvPr/>
          </p:nvPicPr>
          <p:blipFill>
            <a:blip r:embed="rId4" cstate="print"/>
            <a:srcRect/>
            <a:stretch>
              <a:fillRect/>
            </a:stretch>
          </p:blipFill>
          <p:spPr bwMode="auto">
            <a:xfrm>
              <a:off x="2832" y="816"/>
              <a:ext cx="2309" cy="1889"/>
            </a:xfrm>
            <a:prstGeom prst="rect">
              <a:avLst/>
            </a:prstGeom>
            <a:noFill/>
            <a:ln w="9525" algn="ctr">
              <a:noFill/>
              <a:miter lim="800000"/>
              <a:headEnd type="none" w="sm" len="sm"/>
              <a:tailEnd type="none" w="sm" len="sm"/>
            </a:ln>
          </p:spPr>
        </p:pic>
        <p:pic>
          <p:nvPicPr>
            <p:cNvPr id="11" name="Picture 10"/>
            <p:cNvPicPr>
              <a:picLocks noChangeAspect="1" noChangeArrowheads="1"/>
            </p:cNvPicPr>
            <p:nvPr/>
          </p:nvPicPr>
          <p:blipFill>
            <a:blip r:embed="rId5" cstate="print"/>
            <a:srcRect/>
            <a:stretch>
              <a:fillRect/>
            </a:stretch>
          </p:blipFill>
          <p:spPr bwMode="auto">
            <a:xfrm>
              <a:off x="4032" y="2208"/>
              <a:ext cx="1650" cy="1296"/>
            </a:xfrm>
            <a:prstGeom prst="rect">
              <a:avLst/>
            </a:prstGeom>
            <a:noFill/>
            <a:ln w="9525" algn="ctr">
              <a:noFill/>
              <a:miter lim="800000"/>
              <a:headEnd type="none" w="sm" len="sm"/>
              <a:tailEnd type="none" w="sm" len="sm"/>
            </a:ln>
          </p:spPr>
        </p:pic>
      </p:grpSp>
      <p:pic>
        <p:nvPicPr>
          <p:cNvPr id="12" name="Picture 11" descr="1"/>
          <p:cNvPicPr>
            <a:picLocks noChangeAspect="1" noChangeArrowheads="1"/>
          </p:cNvPicPr>
          <p:nvPr/>
        </p:nvPicPr>
        <p:blipFill>
          <a:blip r:embed="rId6" cstate="print">
            <a:clrChange>
              <a:clrFrom>
                <a:srgbClr val="FFFFFF"/>
              </a:clrFrom>
              <a:clrTo>
                <a:srgbClr val="FFFFFF">
                  <a:alpha val="0"/>
                </a:srgbClr>
              </a:clrTo>
            </a:clrChange>
          </a:blip>
          <a:srcRect l="2438" t="13438" r="3659" b="8623"/>
          <a:stretch>
            <a:fillRect/>
          </a:stretch>
        </p:blipFill>
        <p:spPr bwMode="auto">
          <a:xfrm>
            <a:off x="5638800" y="3919077"/>
            <a:ext cx="1978742" cy="149112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lock_Diagram_Menu_Bar.bmp"/>
          <p:cNvPicPr>
            <a:picLocks noChangeAspect="1"/>
          </p:cNvPicPr>
          <p:nvPr/>
        </p:nvPicPr>
        <p:blipFill>
          <a:blip r:embed="rId3" cstate="print"/>
          <a:stretch>
            <a:fillRect/>
          </a:stretch>
        </p:blipFill>
        <p:spPr>
          <a:xfrm>
            <a:off x="340519" y="1102056"/>
            <a:ext cx="8462963" cy="5004013"/>
          </a:xfrm>
          <a:prstGeom prst="rect">
            <a:avLst/>
          </a:prstGeom>
        </p:spPr>
      </p:pic>
      <p:sp>
        <p:nvSpPr>
          <p:cNvPr id="2" name="Title 1"/>
          <p:cNvSpPr>
            <a:spLocks noGrp="1"/>
          </p:cNvSpPr>
          <p:nvPr>
            <p:ph type="title"/>
          </p:nvPr>
        </p:nvSpPr>
        <p:spPr>
          <a:xfrm>
            <a:off x="228600" y="76200"/>
            <a:ext cx="7772400" cy="1143000"/>
          </a:xfrm>
        </p:spPr>
        <p:txBody>
          <a:bodyPr/>
          <a:lstStyle/>
          <a:p>
            <a:r>
              <a:rPr lang="zh-CN" altLang="en-US" dirty="0" smtClean="0">
                <a:latin typeface="Calibri" pitchFamily="34" charset="0"/>
              </a:rPr>
              <a:t>使用分析函数</a:t>
            </a:r>
            <a:r>
              <a:rPr lang="en-US" altLang="zh-CN" dirty="0" smtClean="0">
                <a:latin typeface="Calibri" pitchFamily="34" charset="0"/>
              </a:rPr>
              <a:t>VI</a:t>
            </a:r>
            <a:endParaRPr lang="en-US" dirty="0">
              <a:latin typeface="Calibri" pitchFamily="34" charset="0"/>
            </a:endParaRPr>
          </a:p>
        </p:txBody>
      </p:sp>
      <p:sp>
        <p:nvSpPr>
          <p:cNvPr id="9" name="Rectangle 8"/>
          <p:cNvSpPr/>
          <p:nvPr/>
        </p:nvSpPr>
        <p:spPr bwMode="auto">
          <a:xfrm>
            <a:off x="228600" y="1066800"/>
            <a:ext cx="8610600" cy="5029200"/>
          </a:xfrm>
          <a:prstGeom prst="rect">
            <a:avLst/>
          </a:prstGeom>
          <a:solidFill>
            <a:schemeClr val="bg1">
              <a:alpha val="5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alibri" pitchFamily="34" charset="0"/>
            </a:endParaRPr>
          </a:p>
        </p:txBody>
      </p:sp>
      <p:sp>
        <p:nvSpPr>
          <p:cNvPr id="11" name="Text Box 10"/>
          <p:cNvSpPr txBox="1">
            <a:spLocks noChangeArrowheads="1"/>
          </p:cNvSpPr>
          <p:nvPr/>
        </p:nvSpPr>
        <p:spPr bwMode="auto">
          <a:xfrm>
            <a:off x="685800" y="3276600"/>
            <a:ext cx="2514600" cy="830997"/>
          </a:xfrm>
          <a:prstGeom prst="rect">
            <a:avLst/>
          </a:prstGeom>
          <a:noFill/>
          <a:ln w="9525">
            <a:noFill/>
            <a:miter lim="800000"/>
            <a:headEnd/>
            <a:tailEnd/>
          </a:ln>
        </p:spPr>
        <p:txBody>
          <a:bodyPr wrap="square">
            <a:spAutoFit/>
          </a:bodyPr>
          <a:lstStyle/>
          <a:p>
            <a:pPr algn="ctr"/>
            <a:r>
              <a:rPr lang="zh-CN" altLang="en-US" sz="2400" b="1" dirty="0" smtClean="0">
                <a:solidFill>
                  <a:srgbClr val="006C99"/>
                </a:solidFill>
                <a:latin typeface="Calibri" pitchFamily="34" charset="0"/>
              </a:rPr>
              <a:t>基于配置的</a:t>
            </a:r>
            <a:r>
              <a:rPr lang="en-US" altLang="zh-CN" sz="2400" b="1" dirty="0" smtClean="0">
                <a:solidFill>
                  <a:srgbClr val="006C99"/>
                </a:solidFill>
                <a:latin typeface="Calibri" pitchFamily="34" charset="0"/>
              </a:rPr>
              <a:t>Express VI</a:t>
            </a:r>
            <a:endParaRPr lang="en-US" sz="2400" b="1" dirty="0">
              <a:solidFill>
                <a:srgbClr val="006C99"/>
              </a:solidFill>
              <a:latin typeface="Calibri" pitchFamily="34" charset="0"/>
            </a:endParaRPr>
          </a:p>
        </p:txBody>
      </p:sp>
      <p:pic>
        <p:nvPicPr>
          <p:cNvPr id="14" name="Picture 13" descr="Analysis exprs or LL.bmp"/>
          <p:cNvPicPr>
            <a:picLocks noChangeAspect="1"/>
          </p:cNvPicPr>
          <p:nvPr/>
        </p:nvPicPr>
        <p:blipFill>
          <a:blip r:embed="rId4" cstate="print"/>
          <a:srcRect r="70803"/>
          <a:stretch>
            <a:fillRect/>
          </a:stretch>
        </p:blipFill>
        <p:spPr>
          <a:xfrm>
            <a:off x="1181100" y="4025900"/>
            <a:ext cx="1524000" cy="1917700"/>
          </a:xfrm>
          <a:prstGeom prst="rect">
            <a:avLst/>
          </a:prstGeom>
        </p:spPr>
      </p:pic>
      <p:pic>
        <p:nvPicPr>
          <p:cNvPr id="15" name="Picture 14" descr="Analysis exprs or LL.bmp"/>
          <p:cNvPicPr>
            <a:picLocks noChangeAspect="1"/>
          </p:cNvPicPr>
          <p:nvPr/>
        </p:nvPicPr>
        <p:blipFill>
          <a:blip r:embed="rId4" cstate="print">
            <a:clrChange>
              <a:clrFrom>
                <a:srgbClr val="FFFFFF"/>
              </a:clrFrom>
              <a:clrTo>
                <a:srgbClr val="FFFFFF">
                  <a:alpha val="0"/>
                </a:srgbClr>
              </a:clrTo>
            </a:clrChange>
          </a:blip>
          <a:srcRect l="46715"/>
          <a:stretch>
            <a:fillRect/>
          </a:stretch>
        </p:blipFill>
        <p:spPr>
          <a:xfrm>
            <a:off x="3452813" y="2286000"/>
            <a:ext cx="2238375" cy="1543354"/>
          </a:xfrm>
          <a:prstGeom prst="rect">
            <a:avLst/>
          </a:prstGeom>
        </p:spPr>
      </p:pic>
      <p:sp>
        <p:nvSpPr>
          <p:cNvPr id="12" name="Text Box 7"/>
          <p:cNvSpPr txBox="1">
            <a:spLocks noChangeArrowheads="1"/>
          </p:cNvSpPr>
          <p:nvPr/>
        </p:nvSpPr>
        <p:spPr bwMode="auto">
          <a:xfrm>
            <a:off x="2819400" y="2300889"/>
            <a:ext cx="3505200" cy="461665"/>
          </a:xfrm>
          <a:prstGeom prst="rect">
            <a:avLst/>
          </a:prstGeom>
          <a:noFill/>
          <a:ln w="9525">
            <a:noFill/>
            <a:miter lim="800000"/>
            <a:headEnd/>
            <a:tailEnd/>
          </a:ln>
        </p:spPr>
        <p:txBody>
          <a:bodyPr>
            <a:spAutoFit/>
          </a:bodyPr>
          <a:lstStyle/>
          <a:p>
            <a:pPr algn="ctr"/>
            <a:r>
              <a:rPr lang="zh-CN" altLang="en-US" sz="2400" b="1" dirty="0" smtClean="0">
                <a:solidFill>
                  <a:srgbClr val="006C99"/>
                </a:solidFill>
                <a:latin typeface="Calibri" pitchFamily="34" charset="0"/>
              </a:rPr>
              <a:t>可编程的底层</a:t>
            </a:r>
            <a:r>
              <a:rPr lang="en-US" altLang="zh-CN" sz="2400" b="1" dirty="0" smtClean="0">
                <a:solidFill>
                  <a:srgbClr val="006C99"/>
                </a:solidFill>
                <a:latin typeface="Calibri" pitchFamily="34" charset="0"/>
              </a:rPr>
              <a:t>VI</a:t>
            </a:r>
            <a:endParaRPr lang="en-US" sz="2400" b="1" dirty="0">
              <a:solidFill>
                <a:srgbClr val="006C99"/>
              </a:solidFill>
              <a:latin typeface="Calibri" pitchFamily="34" charset="0"/>
            </a:endParaRPr>
          </a:p>
        </p:txBody>
      </p:sp>
      <p:sp>
        <p:nvSpPr>
          <p:cNvPr id="16" name="Text Box 7"/>
          <p:cNvSpPr txBox="1">
            <a:spLocks noChangeArrowheads="1"/>
          </p:cNvSpPr>
          <p:nvPr/>
        </p:nvSpPr>
        <p:spPr bwMode="auto">
          <a:xfrm>
            <a:off x="4495800" y="3810000"/>
            <a:ext cx="3505200" cy="830997"/>
          </a:xfrm>
          <a:prstGeom prst="rect">
            <a:avLst/>
          </a:prstGeom>
          <a:noFill/>
          <a:ln w="9525">
            <a:noFill/>
            <a:miter lim="800000"/>
            <a:headEnd/>
            <a:tailEnd/>
          </a:ln>
        </p:spPr>
        <p:txBody>
          <a:bodyPr>
            <a:spAutoFit/>
          </a:bodyPr>
          <a:lstStyle/>
          <a:p>
            <a:pPr algn="ctr"/>
            <a:r>
              <a:rPr lang="zh-CN" altLang="en-US" sz="2400" b="1" dirty="0" smtClean="0">
                <a:solidFill>
                  <a:srgbClr val="006C99"/>
                </a:solidFill>
                <a:latin typeface="Calibri" pitchFamily="34" charset="0"/>
              </a:rPr>
              <a:t>基于文本的</a:t>
            </a:r>
            <a:endParaRPr lang="en-US" sz="2400" b="1" dirty="0" smtClean="0">
              <a:solidFill>
                <a:srgbClr val="006C99"/>
              </a:solidFill>
              <a:latin typeface="Calibri" pitchFamily="34" charset="0"/>
            </a:endParaRPr>
          </a:p>
          <a:p>
            <a:pPr algn="ctr"/>
            <a:r>
              <a:rPr lang="en-US" sz="2400" b="1" dirty="0" err="1" smtClean="0">
                <a:solidFill>
                  <a:srgbClr val="006C99"/>
                </a:solidFill>
                <a:latin typeface="Calibri" pitchFamily="34" charset="0"/>
              </a:rPr>
              <a:t>MathScript</a:t>
            </a:r>
            <a:r>
              <a:rPr lang="zh-CN" altLang="en-US" sz="2400" b="1" dirty="0" smtClean="0">
                <a:solidFill>
                  <a:srgbClr val="006C99"/>
                </a:solidFill>
                <a:latin typeface="Calibri" pitchFamily="34" charset="0"/>
              </a:rPr>
              <a:t>节点</a:t>
            </a:r>
            <a:endParaRPr lang="en-US" sz="2400" b="1" dirty="0">
              <a:solidFill>
                <a:srgbClr val="006C99"/>
              </a:solidFill>
              <a:latin typeface="Calibri" pitchFamily="34" charset="0"/>
            </a:endParaRPr>
          </a:p>
        </p:txBody>
      </p:sp>
      <p:pic>
        <p:nvPicPr>
          <p:cNvPr id="19" name="Picture 18" descr="mathscript node.bmp"/>
          <p:cNvPicPr>
            <a:picLocks noChangeAspect="1"/>
          </p:cNvPicPr>
          <p:nvPr/>
        </p:nvPicPr>
        <p:blipFill>
          <a:blip r:embed="rId5" cstate="print"/>
          <a:stretch>
            <a:fillRect/>
          </a:stretch>
        </p:blipFill>
        <p:spPr>
          <a:xfrm>
            <a:off x="4362450" y="4648200"/>
            <a:ext cx="4095750" cy="1057943"/>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62" name="Rectangle 2"/>
          <p:cNvSpPr>
            <a:spLocks noGrp="1" noChangeArrowheads="1"/>
          </p:cNvSpPr>
          <p:nvPr>
            <p:ph type="title"/>
          </p:nvPr>
        </p:nvSpPr>
        <p:spPr>
          <a:xfrm>
            <a:off x="0" y="190500"/>
            <a:ext cx="9144000" cy="876300"/>
          </a:xfrm>
        </p:spPr>
        <p:txBody>
          <a:bodyPr/>
          <a:lstStyle/>
          <a:p>
            <a:r>
              <a:rPr lang="zh-CN" altLang="en-US" sz="3200" b="1" dirty="0" smtClean="0"/>
              <a:t>练习</a:t>
            </a:r>
            <a:r>
              <a:rPr lang="en-US" sz="3200" b="1" dirty="0" smtClean="0"/>
              <a:t> </a:t>
            </a:r>
            <a:r>
              <a:rPr lang="en-US" sz="3200" b="1" dirty="0" smtClean="0"/>
              <a:t>2 </a:t>
            </a:r>
            <a:r>
              <a:rPr lang="en-US" sz="3200" b="1" dirty="0"/>
              <a:t>– </a:t>
            </a:r>
            <a:r>
              <a:rPr lang="zh-CN" altLang="en-US" sz="3200" b="1" dirty="0" smtClean="0"/>
              <a:t>信号分析</a:t>
            </a:r>
            <a:endParaRPr lang="en-US" sz="3200" b="1" dirty="0"/>
          </a:p>
        </p:txBody>
      </p:sp>
      <p:sp>
        <p:nvSpPr>
          <p:cNvPr id="808963" name="AutoShape 3"/>
          <p:cNvSpPr>
            <a:spLocks noChangeArrowheads="1"/>
          </p:cNvSpPr>
          <p:nvPr/>
        </p:nvSpPr>
        <p:spPr bwMode="auto">
          <a:xfrm>
            <a:off x="7454900" y="5676900"/>
            <a:ext cx="1689100" cy="538162"/>
          </a:xfrm>
          <a:prstGeom prst="roundRect">
            <a:avLst>
              <a:gd name="adj" fmla="val 16667"/>
            </a:avLst>
          </a:prstGeom>
          <a:solidFill>
            <a:schemeClr val="bg1"/>
          </a:solidFill>
          <a:ln w="12700" algn="ctr">
            <a:solidFill>
              <a:schemeClr val="tx1"/>
            </a:solidFill>
            <a:round/>
            <a:headEnd/>
            <a:tailEnd/>
          </a:ln>
          <a:effectLst/>
        </p:spPr>
        <p:txBody>
          <a:bodyPr wrap="none" anchor="ctr"/>
          <a:lstStyle/>
          <a:p>
            <a:r>
              <a:rPr lang="zh-CN" altLang="en-US" b="0" dirty="0" smtClean="0">
                <a:effectLst>
                  <a:outerShdw blurRad="38100" dist="38100" dir="2700000" algn="tl">
                    <a:srgbClr val="C0C0C0"/>
                  </a:outerShdw>
                </a:effectLst>
                <a:latin typeface="Times New Roman" pitchFamily="18" charset="0"/>
              </a:rPr>
              <a:t>仿真硬件</a:t>
            </a:r>
            <a:endParaRPr lang="en-US" b="0" dirty="0">
              <a:effectLst>
                <a:outerShdw blurRad="38100" dist="38100" dir="2700000" algn="tl">
                  <a:srgbClr val="C0C0C0"/>
                </a:outerShdw>
              </a:effectLst>
              <a:latin typeface="Times New Roman" pitchFamily="18" charset="0"/>
            </a:endParaRPr>
          </a:p>
        </p:txBody>
      </p:sp>
      <p:sp>
        <p:nvSpPr>
          <p:cNvPr id="808964" name="Rectangle 4"/>
          <p:cNvSpPr>
            <a:spLocks noChangeArrowheads="1"/>
          </p:cNvSpPr>
          <p:nvPr/>
        </p:nvSpPr>
        <p:spPr bwMode="auto">
          <a:xfrm>
            <a:off x="301625" y="1047750"/>
            <a:ext cx="8610600" cy="1635125"/>
          </a:xfrm>
          <a:prstGeom prst="rect">
            <a:avLst/>
          </a:prstGeom>
          <a:noFill/>
          <a:ln w="9525">
            <a:noFill/>
            <a:miter lim="800000"/>
            <a:headEnd/>
            <a:tailEnd/>
          </a:ln>
          <a:effectLst/>
        </p:spPr>
        <p:txBody>
          <a:bodyPr/>
          <a:lstStyle/>
          <a:p>
            <a:pPr marL="174625" indent="-174625" algn="l" eaLnBrk="1" hangingPunct="1">
              <a:spcBef>
                <a:spcPct val="20000"/>
              </a:spcBef>
              <a:buFontTx/>
              <a:buChar char="•"/>
            </a:pPr>
            <a:r>
              <a:rPr lang="zh-CN" altLang="en-US" b="0" dirty="0" smtClean="0">
                <a:latin typeface="+mn-lt"/>
              </a:rPr>
              <a:t>使用</a:t>
            </a:r>
            <a:r>
              <a:rPr lang="en-US" b="0" dirty="0" err="1" smtClean="0">
                <a:latin typeface="+mn-lt"/>
              </a:rPr>
              <a:t>LabVIEW</a:t>
            </a:r>
            <a:r>
              <a:rPr lang="en-US" b="0" dirty="0" smtClean="0">
                <a:latin typeface="+mn-lt"/>
              </a:rPr>
              <a:t> </a:t>
            </a:r>
            <a:r>
              <a:rPr lang="en-US" b="0" dirty="0">
                <a:latin typeface="+mn-lt"/>
              </a:rPr>
              <a:t>Express VIs to:</a:t>
            </a:r>
          </a:p>
          <a:p>
            <a:pPr marL="508000" lvl="1" indent="-217488" algn="l" eaLnBrk="1" hangingPunct="1">
              <a:spcBef>
                <a:spcPct val="20000"/>
              </a:spcBef>
              <a:buFontTx/>
              <a:buChar char="–"/>
            </a:pPr>
            <a:r>
              <a:rPr lang="zh-CN" altLang="en-US" sz="2000" b="0" dirty="0" smtClean="0"/>
              <a:t>使用仿真的数据采集卡采集一个信号，并在前面板显示其幅值和频率</a:t>
            </a:r>
            <a:endParaRPr lang="en-US" altLang="zh-CN" sz="2000" b="0" dirty="0"/>
          </a:p>
        </p:txBody>
      </p:sp>
      <p:pic>
        <p:nvPicPr>
          <p:cNvPr id="808971" name="Picture 11"/>
          <p:cNvPicPr>
            <a:picLocks noChangeAspect="1" noChangeArrowheads="1"/>
          </p:cNvPicPr>
          <p:nvPr/>
        </p:nvPicPr>
        <p:blipFill>
          <a:blip r:embed="rId3" cstate="print"/>
          <a:stretch>
            <a:fillRect/>
          </a:stretch>
        </p:blipFill>
        <p:spPr bwMode="auto">
          <a:xfrm>
            <a:off x="3886200" y="1943100"/>
            <a:ext cx="4673600" cy="3203875"/>
          </a:xfrm>
          <a:prstGeom prst="rect">
            <a:avLst/>
          </a:prstGeom>
          <a:noFill/>
          <a:ln w="12700" algn="ctr">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64001.JPG"/>
          <p:cNvPicPr>
            <a:picLocks noChangeAspect="1"/>
          </p:cNvPicPr>
          <p:nvPr/>
        </p:nvPicPr>
        <p:blipFill>
          <a:blip r:embed="rId3" cstate="print"/>
          <a:stretch>
            <a:fillRect/>
          </a:stretch>
        </p:blipFill>
        <p:spPr>
          <a:xfrm>
            <a:off x="381000" y="1066800"/>
            <a:ext cx="1276001" cy="842586"/>
          </a:xfrm>
          <a:prstGeom prst="rect">
            <a:avLst/>
          </a:prstGeom>
          <a:effectLst>
            <a:outerShdw blurRad="165100" dist="101600" dir="2700000" algn="tl" rotWithShape="0">
              <a:prstClr val="black">
                <a:alpha val="40000"/>
              </a:prstClr>
            </a:outerShdw>
          </a:effectLst>
        </p:spPr>
      </p:pic>
      <p:pic>
        <p:nvPicPr>
          <p:cNvPr id="4" name="Picture 3" descr="066002.JPG"/>
          <p:cNvPicPr>
            <a:picLocks noChangeAspect="1"/>
          </p:cNvPicPr>
          <p:nvPr/>
        </p:nvPicPr>
        <p:blipFill>
          <a:blip r:embed="rId4" cstate="print"/>
          <a:stretch>
            <a:fillRect/>
          </a:stretch>
        </p:blipFill>
        <p:spPr>
          <a:xfrm>
            <a:off x="148358" y="3601977"/>
            <a:ext cx="762957" cy="770374"/>
          </a:xfrm>
          <a:prstGeom prst="rect">
            <a:avLst/>
          </a:prstGeom>
          <a:effectLst>
            <a:outerShdw blurRad="152400" dist="177800" dir="2700000" sx="108000" sy="108000" algn="tl" rotWithShape="0">
              <a:prstClr val="black">
                <a:alpha val="21000"/>
              </a:prstClr>
            </a:outerShdw>
          </a:effectLst>
        </p:spPr>
      </p:pic>
      <p:pic>
        <p:nvPicPr>
          <p:cNvPr id="5" name="Picture 4" descr="2638051_ Technicians.JPG"/>
          <p:cNvPicPr>
            <a:picLocks noChangeAspect="1"/>
          </p:cNvPicPr>
          <p:nvPr/>
        </p:nvPicPr>
        <p:blipFill>
          <a:blip r:embed="rId5" cstate="print"/>
          <a:stretch>
            <a:fillRect/>
          </a:stretch>
        </p:blipFill>
        <p:spPr>
          <a:xfrm>
            <a:off x="4515200" y="685801"/>
            <a:ext cx="1618901" cy="1079267"/>
          </a:xfrm>
          <a:prstGeom prst="rect">
            <a:avLst/>
          </a:prstGeom>
          <a:effectLst>
            <a:outerShdw blurRad="177800" dist="101600" dir="8100000" algn="tr" rotWithShape="0">
              <a:prstClr val="black">
                <a:alpha val="40000"/>
              </a:prstClr>
            </a:outerShdw>
          </a:effectLst>
        </p:spPr>
      </p:pic>
      <p:pic>
        <p:nvPicPr>
          <p:cNvPr id="6" name="Picture 5" descr="04120318_monitor_p.JPG"/>
          <p:cNvPicPr>
            <a:picLocks noChangeAspect="1"/>
          </p:cNvPicPr>
          <p:nvPr/>
        </p:nvPicPr>
        <p:blipFill>
          <a:blip r:embed="rId6" cstate="print"/>
          <a:srcRect l="37648"/>
          <a:stretch>
            <a:fillRect/>
          </a:stretch>
        </p:blipFill>
        <p:spPr>
          <a:xfrm>
            <a:off x="8012950" y="3886200"/>
            <a:ext cx="862618" cy="1037592"/>
          </a:xfrm>
          <a:prstGeom prst="rect">
            <a:avLst/>
          </a:prstGeom>
          <a:effectLst>
            <a:outerShdw blurRad="139700" dist="101600" dir="8100000" algn="tr" rotWithShape="0">
              <a:prstClr val="black">
                <a:alpha val="40000"/>
              </a:prstClr>
            </a:outerShdw>
          </a:effectLst>
        </p:spPr>
      </p:pic>
      <p:pic>
        <p:nvPicPr>
          <p:cNvPr id="7" name="Picture 6" descr="05280753.JPG"/>
          <p:cNvPicPr>
            <a:picLocks noChangeAspect="1"/>
          </p:cNvPicPr>
          <p:nvPr/>
        </p:nvPicPr>
        <p:blipFill>
          <a:blip r:embed="rId7" cstate="print"/>
          <a:stretch>
            <a:fillRect/>
          </a:stretch>
        </p:blipFill>
        <p:spPr>
          <a:xfrm>
            <a:off x="2209800" y="1219200"/>
            <a:ext cx="688800" cy="1033200"/>
          </a:xfrm>
          <a:prstGeom prst="rect">
            <a:avLst/>
          </a:prstGeom>
          <a:effectLst>
            <a:outerShdw blurRad="165100" dist="101600" dir="2700000" algn="tl" rotWithShape="0">
              <a:prstClr val="black">
                <a:alpha val="40000"/>
              </a:prstClr>
            </a:outerShdw>
          </a:effectLst>
        </p:spPr>
      </p:pic>
      <p:pic>
        <p:nvPicPr>
          <p:cNvPr id="8" name="Picture 7" descr="10310704_9259_cover.sm.JPG"/>
          <p:cNvPicPr>
            <a:picLocks noChangeAspect="1"/>
          </p:cNvPicPr>
          <p:nvPr/>
        </p:nvPicPr>
        <p:blipFill>
          <a:blip r:embed="rId8" cstate="print"/>
          <a:srcRect t="5358" r="6077"/>
          <a:stretch>
            <a:fillRect/>
          </a:stretch>
        </p:blipFill>
        <p:spPr>
          <a:xfrm>
            <a:off x="1676400" y="5657652"/>
            <a:ext cx="990600" cy="954257"/>
          </a:xfrm>
          <a:prstGeom prst="rect">
            <a:avLst/>
          </a:prstGeom>
          <a:effectLst>
            <a:outerShdw blurRad="177800" dist="190500" dir="2700000" algn="tl" rotWithShape="0">
              <a:prstClr val="black">
                <a:alpha val="22000"/>
              </a:prstClr>
            </a:outerShdw>
          </a:effectLst>
        </p:spPr>
      </p:pic>
      <p:pic>
        <p:nvPicPr>
          <p:cNvPr id="9" name="Picture 8" descr="11120504_9002_p.JPG"/>
          <p:cNvPicPr>
            <a:picLocks noChangeAspect="1"/>
          </p:cNvPicPr>
          <p:nvPr/>
        </p:nvPicPr>
        <p:blipFill>
          <a:blip r:embed="rId9" cstate="print"/>
          <a:stretch>
            <a:fillRect/>
          </a:stretch>
        </p:blipFill>
        <p:spPr>
          <a:xfrm>
            <a:off x="3981800" y="381000"/>
            <a:ext cx="463200" cy="347400"/>
          </a:xfrm>
          <a:prstGeom prst="rect">
            <a:avLst/>
          </a:prstGeom>
          <a:effectLst>
            <a:outerShdw blurRad="50800" dist="38100" dir="5400000" algn="t" rotWithShape="0">
              <a:prstClr val="black">
                <a:alpha val="40000"/>
              </a:prstClr>
            </a:outerShdw>
          </a:effectLst>
        </p:spPr>
      </p:pic>
      <p:pic>
        <p:nvPicPr>
          <p:cNvPr id="10" name="Picture 9" descr="12100301_large_p.JPG"/>
          <p:cNvPicPr>
            <a:picLocks noChangeAspect="1"/>
          </p:cNvPicPr>
          <p:nvPr/>
        </p:nvPicPr>
        <p:blipFill>
          <a:blip r:embed="rId10" cstate="print"/>
          <a:stretch>
            <a:fillRect/>
          </a:stretch>
        </p:blipFill>
        <p:spPr>
          <a:xfrm>
            <a:off x="7867303" y="5956068"/>
            <a:ext cx="895696" cy="597132"/>
          </a:xfrm>
          <a:prstGeom prst="rect">
            <a:avLst/>
          </a:prstGeom>
          <a:effectLst>
            <a:outerShdw blurRad="139700" dist="63500" dir="8100000" algn="tr" rotWithShape="0">
              <a:prstClr val="black">
                <a:alpha val="40000"/>
              </a:prstClr>
            </a:outerShdw>
          </a:effectLst>
        </p:spPr>
      </p:pic>
      <p:pic>
        <p:nvPicPr>
          <p:cNvPr id="11" name="Picture 10" descr="A3G0CD_classroom_9195.JPG"/>
          <p:cNvPicPr>
            <a:picLocks noChangeAspect="1"/>
          </p:cNvPicPr>
          <p:nvPr/>
        </p:nvPicPr>
        <p:blipFill>
          <a:blip r:embed="rId11" cstate="print"/>
          <a:stretch>
            <a:fillRect/>
          </a:stretch>
        </p:blipFill>
        <p:spPr>
          <a:xfrm>
            <a:off x="7789864" y="762186"/>
            <a:ext cx="287336" cy="301224"/>
          </a:xfrm>
          <a:prstGeom prst="rect">
            <a:avLst/>
          </a:prstGeom>
          <a:effectLst>
            <a:outerShdw blurRad="50800" dist="38100" dir="8100000" algn="tr" rotWithShape="0">
              <a:prstClr val="black">
                <a:alpha val="40000"/>
              </a:prstClr>
            </a:outerShdw>
          </a:effectLst>
        </p:spPr>
      </p:pic>
      <p:pic>
        <p:nvPicPr>
          <p:cNvPr id="12" name="Picture 11" descr="BXP25530h_6241_100.JPG"/>
          <p:cNvPicPr>
            <a:picLocks noChangeAspect="1"/>
          </p:cNvPicPr>
          <p:nvPr/>
        </p:nvPicPr>
        <p:blipFill>
          <a:blip r:embed="rId12" cstate="print"/>
          <a:stretch>
            <a:fillRect/>
          </a:stretch>
        </p:blipFill>
        <p:spPr>
          <a:xfrm>
            <a:off x="87956" y="2455522"/>
            <a:ext cx="383789" cy="482678"/>
          </a:xfrm>
          <a:prstGeom prst="rect">
            <a:avLst/>
          </a:prstGeom>
          <a:effectLst>
            <a:outerShdw blurRad="50800" dist="38100" dir="2700000" algn="tl" rotWithShape="0">
              <a:prstClr val="black">
                <a:alpha val="40000"/>
              </a:prstClr>
            </a:outerShdw>
          </a:effectLst>
        </p:spPr>
      </p:pic>
      <p:pic>
        <p:nvPicPr>
          <p:cNvPr id="13" name="Picture 12" descr="BXP25541h_industrial plant.JPG"/>
          <p:cNvPicPr>
            <a:picLocks noChangeAspect="1"/>
          </p:cNvPicPr>
          <p:nvPr/>
        </p:nvPicPr>
        <p:blipFill>
          <a:blip r:embed="rId13" cstate="print"/>
          <a:stretch>
            <a:fillRect/>
          </a:stretch>
        </p:blipFill>
        <p:spPr>
          <a:xfrm>
            <a:off x="6971141" y="5348242"/>
            <a:ext cx="707206" cy="561757"/>
          </a:xfrm>
          <a:prstGeom prst="rect">
            <a:avLst/>
          </a:prstGeom>
          <a:effectLst>
            <a:outerShdw blurRad="177800" dist="63500" dir="8100000" algn="tr" rotWithShape="0">
              <a:prstClr val="black">
                <a:alpha val="40000"/>
              </a:prstClr>
            </a:outerShdw>
          </a:effectLst>
        </p:spPr>
      </p:pic>
      <p:pic>
        <p:nvPicPr>
          <p:cNvPr id="14" name="Picture 13" descr="Korean_classroom_small.JPG"/>
          <p:cNvPicPr>
            <a:picLocks noChangeAspect="1"/>
          </p:cNvPicPr>
          <p:nvPr/>
        </p:nvPicPr>
        <p:blipFill>
          <a:blip r:embed="rId14" cstate="print"/>
          <a:stretch>
            <a:fillRect/>
          </a:stretch>
        </p:blipFill>
        <p:spPr>
          <a:xfrm>
            <a:off x="5192378" y="5680650"/>
            <a:ext cx="697945" cy="712597"/>
          </a:xfrm>
          <a:prstGeom prst="rect">
            <a:avLst/>
          </a:prstGeom>
          <a:effectLst>
            <a:outerShdw blurRad="215900" dist="127000" dir="8100000" sx="106000" sy="106000" algn="tr" rotWithShape="0">
              <a:prstClr val="black">
                <a:alpha val="30000"/>
              </a:prstClr>
            </a:outerShdw>
          </a:effectLst>
        </p:spPr>
      </p:pic>
      <p:pic>
        <p:nvPicPr>
          <p:cNvPr id="15" name="Picture 14" descr="McNeil_08_08.JPG"/>
          <p:cNvPicPr>
            <a:picLocks noChangeAspect="1"/>
          </p:cNvPicPr>
          <p:nvPr/>
        </p:nvPicPr>
        <p:blipFill>
          <a:blip r:embed="rId15" cstate="print"/>
          <a:stretch>
            <a:fillRect/>
          </a:stretch>
        </p:blipFill>
        <p:spPr>
          <a:xfrm>
            <a:off x="333201" y="5297986"/>
            <a:ext cx="733600" cy="476910"/>
          </a:xfrm>
          <a:prstGeom prst="rect">
            <a:avLst/>
          </a:prstGeom>
          <a:effectLst>
            <a:outerShdw blurRad="190500" dist="127000" dir="2700000" sx="106000" sy="106000" algn="tl" rotWithShape="0">
              <a:prstClr val="black">
                <a:alpha val="23000"/>
              </a:prstClr>
            </a:outerShdw>
          </a:effectLst>
        </p:spPr>
      </p:pic>
      <p:pic>
        <p:nvPicPr>
          <p:cNvPr id="16" name="Picture 15" descr="McNeil_ELVISII_01_9317_p.JPG"/>
          <p:cNvPicPr>
            <a:picLocks noChangeAspect="1"/>
          </p:cNvPicPr>
          <p:nvPr/>
        </p:nvPicPr>
        <p:blipFill>
          <a:blip r:embed="rId16" cstate="print"/>
          <a:stretch>
            <a:fillRect/>
          </a:stretch>
        </p:blipFill>
        <p:spPr>
          <a:xfrm>
            <a:off x="6953600" y="1510879"/>
            <a:ext cx="1961800" cy="1308521"/>
          </a:xfrm>
          <a:prstGeom prst="rect">
            <a:avLst/>
          </a:prstGeom>
          <a:effectLst>
            <a:outerShdw blurRad="177800" dist="101600" dir="8100000" algn="tr" rotWithShape="0">
              <a:prstClr val="black">
                <a:alpha val="40000"/>
              </a:prstClr>
            </a:outerShdw>
          </a:effectLst>
        </p:spPr>
      </p:pic>
      <p:pic>
        <p:nvPicPr>
          <p:cNvPr id="17" name="Picture 16" descr="NIWeek_05_057.JPG"/>
          <p:cNvPicPr>
            <a:picLocks noChangeAspect="1"/>
          </p:cNvPicPr>
          <p:nvPr/>
        </p:nvPicPr>
        <p:blipFill>
          <a:blip r:embed="rId17" cstate="print"/>
          <a:stretch>
            <a:fillRect/>
          </a:stretch>
        </p:blipFill>
        <p:spPr>
          <a:xfrm>
            <a:off x="5650263" y="1905001"/>
            <a:ext cx="262128" cy="369892"/>
          </a:xfrm>
          <a:prstGeom prst="rect">
            <a:avLst/>
          </a:prstGeom>
          <a:effectLst>
            <a:outerShdw blurRad="50800" dist="38100" dir="8100000" algn="tr" rotWithShape="0">
              <a:prstClr val="black">
                <a:alpha val="40000"/>
              </a:prstClr>
            </a:outerShdw>
          </a:effectLst>
        </p:spPr>
      </p:pic>
      <p:pic>
        <p:nvPicPr>
          <p:cNvPr id="18" name="Picture 17" descr="Training_0405_24_8401.JPG"/>
          <p:cNvPicPr>
            <a:picLocks noChangeAspect="1"/>
          </p:cNvPicPr>
          <p:nvPr/>
        </p:nvPicPr>
        <p:blipFill>
          <a:blip r:embed="rId18" cstate="print"/>
          <a:stretch>
            <a:fillRect/>
          </a:stretch>
        </p:blipFill>
        <p:spPr>
          <a:xfrm>
            <a:off x="6344000" y="381001"/>
            <a:ext cx="1047401" cy="698267"/>
          </a:xfrm>
          <a:prstGeom prst="rect">
            <a:avLst/>
          </a:prstGeom>
          <a:effectLst>
            <a:outerShdw blurRad="177800" dist="101600" dir="8100000" algn="tr" rotWithShape="0">
              <a:prstClr val="black">
                <a:alpha val="40000"/>
              </a:prstClr>
            </a:outerShdw>
          </a:effectLst>
        </p:spPr>
      </p:pic>
      <p:pic>
        <p:nvPicPr>
          <p:cNvPr id="19" name="Picture 18" descr="067012.JPG"/>
          <p:cNvPicPr>
            <a:picLocks noChangeAspect="1"/>
          </p:cNvPicPr>
          <p:nvPr/>
        </p:nvPicPr>
        <p:blipFill>
          <a:blip r:embed="rId19" cstate="print"/>
          <a:stretch>
            <a:fillRect/>
          </a:stretch>
        </p:blipFill>
        <p:spPr>
          <a:xfrm>
            <a:off x="3650166" y="1828800"/>
            <a:ext cx="463127" cy="302319"/>
          </a:xfrm>
          <a:prstGeom prst="rect">
            <a:avLst/>
          </a:prstGeom>
          <a:effectLst>
            <a:outerShdw blurRad="50800" dist="38100" dir="2700000" algn="tl" rotWithShape="0">
              <a:prstClr val="black">
                <a:alpha val="40000"/>
              </a:prstClr>
            </a:outerShdw>
          </a:effectLst>
        </p:spPr>
      </p:pic>
      <p:sp>
        <p:nvSpPr>
          <p:cNvPr id="20" name="Rectangle 19"/>
          <p:cNvSpPr/>
          <p:nvPr/>
        </p:nvSpPr>
        <p:spPr bwMode="auto">
          <a:xfrm>
            <a:off x="3650166" y="1829417"/>
            <a:ext cx="464634" cy="304800"/>
          </a:xfrm>
          <a:prstGeom prst="rect">
            <a:avLst/>
          </a:prstGeom>
          <a:solidFill>
            <a:schemeClr val="bg1">
              <a:alpha val="53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alibri" pitchFamily="34" charset="0"/>
            </a:endParaRPr>
          </a:p>
        </p:txBody>
      </p:sp>
      <p:pic>
        <p:nvPicPr>
          <p:cNvPr id="21" name="Picture 20" descr="2898678_Warehouse.JPG"/>
          <p:cNvPicPr>
            <a:picLocks noChangeAspect="1"/>
          </p:cNvPicPr>
          <p:nvPr/>
        </p:nvPicPr>
        <p:blipFill>
          <a:blip r:embed="rId20" cstate="print"/>
          <a:stretch>
            <a:fillRect/>
          </a:stretch>
        </p:blipFill>
        <p:spPr>
          <a:xfrm>
            <a:off x="5410200" y="4137800"/>
            <a:ext cx="305155" cy="205980"/>
          </a:xfrm>
          <a:prstGeom prst="rect">
            <a:avLst/>
          </a:prstGeom>
          <a:effectLst>
            <a:outerShdw blurRad="50800" dist="38100" dir="8100000" algn="tr" rotWithShape="0">
              <a:prstClr val="black">
                <a:alpha val="40000"/>
              </a:prstClr>
            </a:outerShdw>
          </a:effectLst>
        </p:spPr>
      </p:pic>
      <p:sp>
        <p:nvSpPr>
          <p:cNvPr id="22" name="Rectangle 21"/>
          <p:cNvSpPr/>
          <p:nvPr/>
        </p:nvSpPr>
        <p:spPr bwMode="auto">
          <a:xfrm>
            <a:off x="5410200" y="4126295"/>
            <a:ext cx="304800" cy="228600"/>
          </a:xfrm>
          <a:prstGeom prst="rect">
            <a:avLst/>
          </a:prstGeom>
          <a:solidFill>
            <a:schemeClr val="bg1">
              <a:alpha val="4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alibri" pitchFamily="34" charset="0"/>
            </a:endParaRPr>
          </a:p>
        </p:txBody>
      </p:sp>
      <p:pic>
        <p:nvPicPr>
          <p:cNvPr id="23" name="Picture 22" descr="2296855 Industrial printers.JPG"/>
          <p:cNvPicPr>
            <a:picLocks noChangeAspect="1"/>
          </p:cNvPicPr>
          <p:nvPr/>
        </p:nvPicPr>
        <p:blipFill>
          <a:blip r:embed="rId21" cstate="print"/>
          <a:stretch>
            <a:fillRect/>
          </a:stretch>
        </p:blipFill>
        <p:spPr>
          <a:xfrm>
            <a:off x="2762439" y="4689141"/>
            <a:ext cx="464855" cy="303068"/>
          </a:xfrm>
          <a:prstGeom prst="rect">
            <a:avLst/>
          </a:prstGeom>
          <a:effectLst>
            <a:outerShdw blurRad="50800" dist="38100" dir="2700000" algn="tl" rotWithShape="0">
              <a:prstClr val="black">
                <a:alpha val="40000"/>
              </a:prstClr>
            </a:outerShdw>
          </a:effectLst>
        </p:spPr>
      </p:pic>
      <p:sp>
        <p:nvSpPr>
          <p:cNvPr id="24" name="Rectangle 23"/>
          <p:cNvSpPr/>
          <p:nvPr/>
        </p:nvSpPr>
        <p:spPr bwMode="auto">
          <a:xfrm>
            <a:off x="2717900" y="4663000"/>
            <a:ext cx="507396" cy="330804"/>
          </a:xfrm>
          <a:prstGeom prst="rect">
            <a:avLst/>
          </a:prstGeom>
          <a:solidFill>
            <a:schemeClr val="bg1">
              <a:alpha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alibri" pitchFamily="34" charset="0"/>
            </a:endParaRPr>
          </a:p>
        </p:txBody>
      </p:sp>
      <p:sp>
        <p:nvSpPr>
          <p:cNvPr id="25" name="Rectangle 24"/>
          <p:cNvSpPr/>
          <p:nvPr/>
        </p:nvSpPr>
        <p:spPr bwMode="auto">
          <a:xfrm>
            <a:off x="54492" y="2434683"/>
            <a:ext cx="417576" cy="501091"/>
          </a:xfrm>
          <a:prstGeom prst="rect">
            <a:avLst/>
          </a:prstGeom>
          <a:solidFill>
            <a:schemeClr val="bg1">
              <a:lumMod val="85000"/>
              <a:alpha val="58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alibri" pitchFamily="34" charset="0"/>
            </a:endParaRPr>
          </a:p>
        </p:txBody>
      </p:sp>
      <p:sp>
        <p:nvSpPr>
          <p:cNvPr id="26" name="Rectangle 25"/>
          <p:cNvSpPr/>
          <p:nvPr/>
        </p:nvSpPr>
        <p:spPr bwMode="auto">
          <a:xfrm>
            <a:off x="304800" y="5291356"/>
            <a:ext cx="762000" cy="481584"/>
          </a:xfrm>
          <a:prstGeom prst="rect">
            <a:avLst/>
          </a:prstGeom>
          <a:solidFill>
            <a:schemeClr val="bg1">
              <a:lumMod val="85000"/>
              <a:alpha val="57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27" name="Rectangle 26"/>
          <p:cNvSpPr/>
          <p:nvPr/>
        </p:nvSpPr>
        <p:spPr bwMode="auto">
          <a:xfrm>
            <a:off x="5180022" y="5656049"/>
            <a:ext cx="710184" cy="737616"/>
          </a:xfrm>
          <a:prstGeom prst="rect">
            <a:avLst/>
          </a:prstGeom>
          <a:solidFill>
            <a:schemeClr val="bg1">
              <a:lumMod val="95000"/>
              <a:alpha val="4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28" name="Rectangle 27"/>
          <p:cNvSpPr/>
          <p:nvPr/>
        </p:nvSpPr>
        <p:spPr bwMode="auto">
          <a:xfrm>
            <a:off x="1676400" y="5634652"/>
            <a:ext cx="990600" cy="990600"/>
          </a:xfrm>
          <a:prstGeom prst="rect">
            <a:avLst/>
          </a:prstGeom>
          <a:solidFill>
            <a:schemeClr val="bg1">
              <a:lumMod val="95000"/>
              <a:alpha val="47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29" name="Rectangle 28"/>
          <p:cNvSpPr/>
          <p:nvPr/>
        </p:nvSpPr>
        <p:spPr bwMode="auto">
          <a:xfrm>
            <a:off x="6970222" y="5327817"/>
            <a:ext cx="725978" cy="585216"/>
          </a:xfrm>
          <a:prstGeom prst="rect">
            <a:avLst/>
          </a:prstGeom>
          <a:solidFill>
            <a:schemeClr val="bg1">
              <a:lumMod val="95000"/>
              <a:alpha val="4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30" name="Rectangle 29"/>
          <p:cNvSpPr/>
          <p:nvPr/>
        </p:nvSpPr>
        <p:spPr bwMode="auto">
          <a:xfrm>
            <a:off x="103959" y="3553521"/>
            <a:ext cx="806724" cy="813816"/>
          </a:xfrm>
          <a:prstGeom prst="rect">
            <a:avLst/>
          </a:prstGeom>
          <a:solidFill>
            <a:schemeClr val="bg1">
              <a:lumMod val="95000"/>
              <a:alpha val="32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alibri" pitchFamily="34" charset="0"/>
            </a:endParaRPr>
          </a:p>
        </p:txBody>
      </p:sp>
      <p:pic>
        <p:nvPicPr>
          <p:cNvPr id="31" name="Picture 30" descr="dm_class01_p.JPG"/>
          <p:cNvPicPr>
            <a:picLocks noChangeAspect="1"/>
          </p:cNvPicPr>
          <p:nvPr/>
        </p:nvPicPr>
        <p:blipFill>
          <a:blip r:embed="rId22" cstate="print"/>
          <a:stretch>
            <a:fillRect/>
          </a:stretch>
        </p:blipFill>
        <p:spPr>
          <a:xfrm>
            <a:off x="6096000" y="4038600"/>
            <a:ext cx="1682400" cy="1261800"/>
          </a:xfrm>
          <a:prstGeom prst="rect">
            <a:avLst/>
          </a:prstGeom>
          <a:effectLst>
            <a:outerShdw blurRad="190500" dist="88900" dir="8100000" sx="106000" sy="106000" algn="tr" rotWithShape="0">
              <a:prstClr val="black">
                <a:alpha val="40000"/>
              </a:prstClr>
            </a:outerShdw>
          </a:effectLst>
        </p:spPr>
      </p:pic>
      <p:sp>
        <p:nvSpPr>
          <p:cNvPr id="32" name="Rectangle 31"/>
          <p:cNvSpPr/>
          <p:nvPr/>
        </p:nvSpPr>
        <p:spPr bwMode="auto">
          <a:xfrm>
            <a:off x="7760043" y="764038"/>
            <a:ext cx="330015" cy="315119"/>
          </a:xfrm>
          <a:prstGeom prst="rect">
            <a:avLst/>
          </a:prstGeom>
          <a:solidFill>
            <a:schemeClr val="bg1">
              <a:lumMod val="95000"/>
              <a:alpha val="73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pic>
        <p:nvPicPr>
          <p:cNvPr id="33" name="Picture 32" descr="04100312_teco_8988_pac_Fr_p.JPG"/>
          <p:cNvPicPr>
            <a:picLocks noChangeAspect="1"/>
          </p:cNvPicPr>
          <p:nvPr/>
        </p:nvPicPr>
        <p:blipFill>
          <a:blip r:embed="rId23" cstate="print"/>
          <a:srcRect t="23077"/>
          <a:stretch>
            <a:fillRect/>
          </a:stretch>
        </p:blipFill>
        <p:spPr>
          <a:xfrm>
            <a:off x="3429000" y="4366400"/>
            <a:ext cx="1981200" cy="1543304"/>
          </a:xfrm>
          <a:prstGeom prst="rect">
            <a:avLst/>
          </a:prstGeom>
          <a:effectLst>
            <a:outerShdw blurRad="342900" dist="101600" dir="5400000" sx="106000" sy="106000" algn="t" rotWithShape="0">
              <a:prstClr val="black">
                <a:alpha val="40000"/>
              </a:prstClr>
            </a:outerShdw>
          </a:effectLst>
        </p:spPr>
      </p:pic>
      <p:pic>
        <p:nvPicPr>
          <p:cNvPr id="34" name="Picture 33" descr="dm_class02_p.JPG"/>
          <p:cNvPicPr>
            <a:picLocks noChangeAspect="1"/>
          </p:cNvPicPr>
          <p:nvPr/>
        </p:nvPicPr>
        <p:blipFill>
          <a:blip r:embed="rId24" cstate="print"/>
          <a:stretch>
            <a:fillRect/>
          </a:stretch>
        </p:blipFill>
        <p:spPr>
          <a:xfrm>
            <a:off x="1161842" y="4611209"/>
            <a:ext cx="1255919" cy="942358"/>
          </a:xfrm>
          <a:prstGeom prst="rect">
            <a:avLst/>
          </a:prstGeom>
          <a:effectLst>
            <a:outerShdw blurRad="215900" dist="177800" dir="2700000" sx="114000" sy="114000" algn="tl" rotWithShape="0">
              <a:prstClr val="black">
                <a:alpha val="18000"/>
              </a:prstClr>
            </a:outerShdw>
          </a:effectLst>
        </p:spPr>
      </p:pic>
      <p:sp>
        <p:nvSpPr>
          <p:cNvPr id="35" name="Rectangle 34"/>
          <p:cNvSpPr/>
          <p:nvPr/>
        </p:nvSpPr>
        <p:spPr bwMode="auto">
          <a:xfrm>
            <a:off x="1133574" y="4572000"/>
            <a:ext cx="1284161" cy="978408"/>
          </a:xfrm>
          <a:prstGeom prst="rect">
            <a:avLst/>
          </a:prstGeom>
          <a:solidFill>
            <a:schemeClr val="bg1">
              <a:lumMod val="95000"/>
              <a:alpha val="2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pic>
        <p:nvPicPr>
          <p:cNvPr id="36" name="Picture 35" descr="SeoulRobotHighSchool.JPG"/>
          <p:cNvPicPr>
            <a:picLocks noChangeAspect="1"/>
          </p:cNvPicPr>
          <p:nvPr/>
        </p:nvPicPr>
        <p:blipFill>
          <a:blip r:embed="rId25" cstate="print"/>
          <a:stretch>
            <a:fillRect/>
          </a:stretch>
        </p:blipFill>
        <p:spPr>
          <a:xfrm>
            <a:off x="356723" y="2819400"/>
            <a:ext cx="1472077" cy="965682"/>
          </a:xfrm>
          <a:prstGeom prst="rect">
            <a:avLst/>
          </a:prstGeom>
          <a:effectLst>
            <a:outerShdw blurRad="368300" dist="355600" dir="2700000" sx="110000" sy="110000" algn="tl" rotWithShape="0">
              <a:prstClr val="black">
                <a:alpha val="21000"/>
              </a:prstClr>
            </a:outerShdw>
          </a:effectLst>
        </p:spPr>
      </p:pic>
      <p:sp>
        <p:nvSpPr>
          <p:cNvPr id="37" name="Rectangle 36"/>
          <p:cNvSpPr/>
          <p:nvPr/>
        </p:nvSpPr>
        <p:spPr bwMode="auto">
          <a:xfrm>
            <a:off x="3905600" y="382752"/>
            <a:ext cx="554035" cy="352923"/>
          </a:xfrm>
          <a:prstGeom prst="rect">
            <a:avLst/>
          </a:prstGeom>
          <a:solidFill>
            <a:schemeClr val="bg1">
              <a:lumMod val="95000"/>
              <a:alpha val="73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38" name="Rectangle 37"/>
          <p:cNvSpPr/>
          <p:nvPr/>
        </p:nvSpPr>
        <p:spPr bwMode="auto">
          <a:xfrm>
            <a:off x="5627649" y="1905000"/>
            <a:ext cx="315951" cy="368361"/>
          </a:xfrm>
          <a:prstGeom prst="rect">
            <a:avLst/>
          </a:prstGeom>
          <a:solidFill>
            <a:schemeClr val="bg1">
              <a:alpha val="73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alibri" pitchFamily="34" charset="0"/>
            </a:endParaRPr>
          </a:p>
        </p:txBody>
      </p:sp>
      <p:sp>
        <p:nvSpPr>
          <p:cNvPr id="39" name="Rectangle 38"/>
          <p:cNvSpPr/>
          <p:nvPr/>
        </p:nvSpPr>
        <p:spPr bwMode="auto">
          <a:xfrm>
            <a:off x="8001000" y="3873843"/>
            <a:ext cx="914400" cy="1066800"/>
          </a:xfrm>
          <a:prstGeom prst="rect">
            <a:avLst/>
          </a:prstGeom>
          <a:solidFill>
            <a:schemeClr val="bg1">
              <a:lumMod val="95000"/>
              <a:alpha val="4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alibri" pitchFamily="34" charset="0"/>
            </a:endParaRPr>
          </a:p>
        </p:txBody>
      </p:sp>
      <p:sp>
        <p:nvSpPr>
          <p:cNvPr id="40" name="Rectangle 39"/>
          <p:cNvSpPr/>
          <p:nvPr/>
        </p:nvSpPr>
        <p:spPr bwMode="auto">
          <a:xfrm>
            <a:off x="7860957" y="5940552"/>
            <a:ext cx="914400" cy="612648"/>
          </a:xfrm>
          <a:prstGeom prst="rect">
            <a:avLst/>
          </a:prstGeom>
          <a:solidFill>
            <a:schemeClr val="bg1">
              <a:lumMod val="95000"/>
              <a:alpha val="4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41" name="Rectangle 40"/>
          <p:cNvSpPr/>
          <p:nvPr/>
        </p:nvSpPr>
        <p:spPr bwMode="auto">
          <a:xfrm>
            <a:off x="3429000" y="4290200"/>
            <a:ext cx="1981200" cy="1600200"/>
          </a:xfrm>
          <a:prstGeom prst="rect">
            <a:avLst/>
          </a:prstGeom>
          <a:solidFill>
            <a:schemeClr val="bg1">
              <a:lumMod val="95000"/>
              <a:alpha val="17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42" name="Rectangle 41"/>
          <p:cNvSpPr/>
          <p:nvPr/>
        </p:nvSpPr>
        <p:spPr bwMode="auto">
          <a:xfrm>
            <a:off x="6096000" y="4001529"/>
            <a:ext cx="1828800" cy="1295400"/>
          </a:xfrm>
          <a:prstGeom prst="rect">
            <a:avLst/>
          </a:prstGeom>
          <a:solidFill>
            <a:schemeClr val="bg1">
              <a:lumMod val="95000"/>
              <a:alpha val="17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alibri" pitchFamily="34" charset="0"/>
            </a:endParaRPr>
          </a:p>
        </p:txBody>
      </p:sp>
      <p:sp>
        <p:nvSpPr>
          <p:cNvPr id="43" name="Rectangle 42"/>
          <p:cNvSpPr/>
          <p:nvPr/>
        </p:nvSpPr>
        <p:spPr bwMode="auto">
          <a:xfrm>
            <a:off x="6324600" y="381000"/>
            <a:ext cx="1066800" cy="698157"/>
          </a:xfrm>
          <a:prstGeom prst="rect">
            <a:avLst/>
          </a:prstGeom>
          <a:solidFill>
            <a:schemeClr val="bg1">
              <a:lumMod val="95000"/>
              <a:alpha val="4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44" name="Rectangle 43"/>
          <p:cNvSpPr/>
          <p:nvPr/>
        </p:nvSpPr>
        <p:spPr bwMode="auto">
          <a:xfrm>
            <a:off x="381000" y="1066800"/>
            <a:ext cx="1295400" cy="838200"/>
          </a:xfrm>
          <a:prstGeom prst="rect">
            <a:avLst/>
          </a:prstGeom>
          <a:solidFill>
            <a:schemeClr val="bg1">
              <a:lumMod val="95000"/>
              <a:alpha val="17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45" name="Rectangle 44"/>
          <p:cNvSpPr/>
          <p:nvPr/>
        </p:nvSpPr>
        <p:spPr bwMode="auto">
          <a:xfrm>
            <a:off x="2209800" y="1219200"/>
            <a:ext cx="685800" cy="1066800"/>
          </a:xfrm>
          <a:prstGeom prst="rect">
            <a:avLst/>
          </a:prstGeom>
          <a:solidFill>
            <a:schemeClr val="bg1">
              <a:lumMod val="95000"/>
              <a:alpha val="4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pic>
        <p:nvPicPr>
          <p:cNvPr id="46" name="Picture 45" descr="KS85377_8674.JPG"/>
          <p:cNvPicPr>
            <a:picLocks noChangeAspect="1"/>
          </p:cNvPicPr>
          <p:nvPr/>
        </p:nvPicPr>
        <p:blipFill>
          <a:blip r:embed="rId26" cstate="print"/>
          <a:stretch>
            <a:fillRect/>
          </a:stretch>
        </p:blipFill>
        <p:spPr>
          <a:xfrm>
            <a:off x="1066800" y="304800"/>
            <a:ext cx="1428401" cy="952267"/>
          </a:xfrm>
          <a:prstGeom prst="rect">
            <a:avLst/>
          </a:prstGeom>
          <a:effectLst>
            <a:outerShdw blurRad="165100" dist="101600" dir="2700000" algn="tl" rotWithShape="0">
              <a:prstClr val="black">
                <a:alpha val="40000"/>
              </a:prstClr>
            </a:outerShdw>
          </a:effectLst>
        </p:spPr>
      </p:pic>
      <p:sp>
        <p:nvSpPr>
          <p:cNvPr id="47" name="Rectangle 46"/>
          <p:cNvSpPr/>
          <p:nvPr/>
        </p:nvSpPr>
        <p:spPr bwMode="auto">
          <a:xfrm>
            <a:off x="356286" y="2782329"/>
            <a:ext cx="1472514" cy="990600"/>
          </a:xfrm>
          <a:prstGeom prst="rect">
            <a:avLst/>
          </a:prstGeom>
          <a:solidFill>
            <a:schemeClr val="bg1">
              <a:lumMod val="95000"/>
              <a:alpha val="47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alibri" pitchFamily="34" charset="0"/>
            </a:endParaRPr>
          </a:p>
        </p:txBody>
      </p:sp>
      <p:sp>
        <p:nvSpPr>
          <p:cNvPr id="48" name="Rectangle 47"/>
          <p:cNvSpPr/>
          <p:nvPr/>
        </p:nvSpPr>
        <p:spPr bwMode="auto">
          <a:xfrm>
            <a:off x="0" y="0"/>
            <a:ext cx="9144000" cy="6858000"/>
          </a:xfrm>
          <a:prstGeom prst="rect">
            <a:avLst/>
          </a:prstGeom>
          <a:solidFill>
            <a:schemeClr val="bg1">
              <a:alpha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2" name="Title 1"/>
          <p:cNvSpPr>
            <a:spLocks noGrp="1"/>
          </p:cNvSpPr>
          <p:nvPr>
            <p:ph type="title"/>
          </p:nvPr>
        </p:nvSpPr>
        <p:spPr>
          <a:xfrm>
            <a:off x="685800" y="2743200"/>
            <a:ext cx="7772400" cy="1143000"/>
          </a:xfrm>
        </p:spPr>
        <p:txBody>
          <a:bodyPr/>
          <a:lstStyle/>
          <a:p>
            <a:pPr algn="ctr"/>
            <a:r>
              <a:rPr lang="zh-CN" altLang="en-US" dirty="0" smtClean="0">
                <a:solidFill>
                  <a:schemeClr val="tx1"/>
                </a:solidFill>
                <a:latin typeface="Calibri" pitchFamily="34" charset="0"/>
              </a:rPr>
              <a:t>报表生成与数据表达</a:t>
            </a:r>
            <a:endParaRPr lang="en-US" dirty="0">
              <a:solidFill>
                <a:schemeClr val="tx1"/>
              </a:solidFill>
              <a:latin typeface="Calibri"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28600" y="152400"/>
            <a:ext cx="8686800" cy="1143000"/>
          </a:xfrm>
        </p:spPr>
        <p:txBody>
          <a:bodyPr/>
          <a:lstStyle/>
          <a:p>
            <a:r>
              <a:rPr lang="zh-CN" altLang="en-US" dirty="0" smtClean="0">
                <a:latin typeface="Calibri" pitchFamily="34" charset="0"/>
              </a:rPr>
              <a:t>有效的数据表达与存储</a:t>
            </a:r>
            <a:endParaRPr lang="en-US" dirty="0" smtClean="0">
              <a:latin typeface="Calibri" pitchFamily="34" charset="0"/>
            </a:endParaRPr>
          </a:p>
        </p:txBody>
      </p:sp>
      <p:sp>
        <p:nvSpPr>
          <p:cNvPr id="19459" name="Text Placeholder 13"/>
          <p:cNvSpPr>
            <a:spLocks noGrp="1"/>
          </p:cNvSpPr>
          <p:nvPr>
            <p:ph type="body" idx="1"/>
          </p:nvPr>
        </p:nvSpPr>
        <p:spPr>
          <a:xfrm>
            <a:off x="533400" y="1066800"/>
            <a:ext cx="4040188" cy="639763"/>
          </a:xfrm>
        </p:spPr>
        <p:txBody>
          <a:bodyPr/>
          <a:lstStyle/>
          <a:p>
            <a:r>
              <a:rPr lang="zh-CN" altLang="en-US" sz="2800" dirty="0" smtClean="0">
                <a:latin typeface="Calibri" pitchFamily="34" charset="0"/>
              </a:rPr>
              <a:t>数据可视化</a:t>
            </a:r>
            <a:endParaRPr lang="en-US" sz="2800" dirty="0" smtClean="0">
              <a:latin typeface="Calibri" pitchFamily="34" charset="0"/>
            </a:endParaRPr>
          </a:p>
        </p:txBody>
      </p:sp>
      <p:sp>
        <p:nvSpPr>
          <p:cNvPr id="15" name="Content Placeholder 14"/>
          <p:cNvSpPr>
            <a:spLocks noGrp="1"/>
          </p:cNvSpPr>
          <p:nvPr>
            <p:ph sz="half" idx="2"/>
          </p:nvPr>
        </p:nvSpPr>
        <p:spPr>
          <a:xfrm>
            <a:off x="609600" y="1752600"/>
            <a:ext cx="4419600" cy="1447800"/>
          </a:xfrm>
        </p:spPr>
        <p:txBody>
          <a:bodyPr/>
          <a:lstStyle/>
          <a:p>
            <a:pPr marL="231775" indent="-231775">
              <a:defRPr/>
            </a:pPr>
            <a:r>
              <a:rPr lang="zh-CN" altLang="en-US" sz="2200" dirty="0" smtClean="0">
                <a:latin typeface="Calibri" pitchFamily="34" charset="0"/>
              </a:rPr>
              <a:t>内置用户界面控件</a:t>
            </a:r>
            <a:endParaRPr lang="en-US" sz="2200" dirty="0" smtClean="0">
              <a:latin typeface="Calibri" pitchFamily="34" charset="0"/>
            </a:endParaRPr>
          </a:p>
          <a:p>
            <a:pPr marL="231775" indent="-231775">
              <a:defRPr/>
            </a:pPr>
            <a:r>
              <a:rPr lang="zh-CN" altLang="en-US" sz="2200" dirty="0" smtClean="0">
                <a:latin typeface="Calibri" pitchFamily="34" charset="0"/>
              </a:rPr>
              <a:t>波形图与波形图表</a:t>
            </a:r>
            <a:endParaRPr lang="en-US" sz="2200" dirty="0" smtClean="0">
              <a:latin typeface="Calibri" pitchFamily="34" charset="0"/>
            </a:endParaRPr>
          </a:p>
          <a:p>
            <a:pPr marL="231775" indent="-231775">
              <a:defRPr/>
            </a:pPr>
            <a:r>
              <a:rPr lang="zh-CN" altLang="en-US" sz="2200" dirty="0" smtClean="0">
                <a:latin typeface="Calibri" pitchFamily="34" charset="0"/>
              </a:rPr>
              <a:t>远程应用程序控制</a:t>
            </a:r>
            <a:endParaRPr lang="en-US" sz="2200" dirty="0" smtClean="0">
              <a:latin typeface="Calibri" pitchFamily="34" charset="0"/>
            </a:endParaRPr>
          </a:p>
          <a:p>
            <a:pPr>
              <a:defRPr/>
            </a:pPr>
            <a:endParaRPr lang="en-US" sz="2200" dirty="0">
              <a:latin typeface="Calibri" pitchFamily="34" charset="0"/>
            </a:endParaRPr>
          </a:p>
        </p:txBody>
      </p:sp>
      <p:sp>
        <p:nvSpPr>
          <p:cNvPr id="19461" name="Text Placeholder 15"/>
          <p:cNvSpPr>
            <a:spLocks noGrp="1"/>
          </p:cNvSpPr>
          <p:nvPr>
            <p:ph type="body" sz="quarter" idx="3"/>
          </p:nvPr>
        </p:nvSpPr>
        <p:spPr>
          <a:xfrm>
            <a:off x="4648200" y="1066800"/>
            <a:ext cx="4498975" cy="639763"/>
          </a:xfrm>
        </p:spPr>
        <p:txBody>
          <a:bodyPr/>
          <a:lstStyle/>
          <a:p>
            <a:r>
              <a:rPr lang="zh-CN" altLang="en-US" sz="2800" dirty="0" smtClean="0">
                <a:latin typeface="Calibri" pitchFamily="34" charset="0"/>
              </a:rPr>
              <a:t>报表生成与数据存储</a:t>
            </a:r>
            <a:endParaRPr lang="en-US" sz="2800" dirty="0" smtClean="0">
              <a:latin typeface="Calibri" pitchFamily="34" charset="0"/>
            </a:endParaRPr>
          </a:p>
        </p:txBody>
      </p:sp>
      <p:sp>
        <p:nvSpPr>
          <p:cNvPr id="17" name="Content Placeholder 16"/>
          <p:cNvSpPr>
            <a:spLocks noGrp="1"/>
          </p:cNvSpPr>
          <p:nvPr>
            <p:ph sz="quarter" idx="4"/>
          </p:nvPr>
        </p:nvSpPr>
        <p:spPr>
          <a:xfrm>
            <a:off x="4879975" y="1752600"/>
            <a:ext cx="4495800" cy="1371600"/>
          </a:xfrm>
        </p:spPr>
        <p:txBody>
          <a:bodyPr/>
          <a:lstStyle/>
          <a:p>
            <a:pPr marL="231775" indent="-231775">
              <a:defRPr/>
            </a:pPr>
            <a:r>
              <a:rPr lang="zh-CN" altLang="en-US" sz="2200" dirty="0" smtClean="0">
                <a:latin typeface="Calibri" pitchFamily="34" charset="0"/>
              </a:rPr>
              <a:t>文件</a:t>
            </a:r>
            <a:r>
              <a:rPr lang="en-US" sz="2200" dirty="0" smtClean="0">
                <a:latin typeface="Calibri" pitchFamily="34" charset="0"/>
              </a:rPr>
              <a:t> I/O </a:t>
            </a:r>
            <a:r>
              <a:rPr lang="zh-CN" altLang="en-US" sz="2200" dirty="0" smtClean="0">
                <a:latin typeface="Calibri" pitchFamily="34" charset="0"/>
              </a:rPr>
              <a:t>功能</a:t>
            </a:r>
            <a:endParaRPr lang="en-US" sz="2200" dirty="0" smtClean="0">
              <a:latin typeface="Calibri" pitchFamily="34" charset="0"/>
            </a:endParaRPr>
          </a:p>
          <a:p>
            <a:pPr marL="231775" indent="-231775">
              <a:defRPr/>
            </a:pPr>
            <a:r>
              <a:rPr lang="zh-CN" altLang="en-US" sz="2200" dirty="0" smtClean="0">
                <a:latin typeface="Calibri" pitchFamily="34" charset="0"/>
              </a:rPr>
              <a:t>基于</a:t>
            </a:r>
            <a:r>
              <a:rPr lang="en-US" sz="2200" dirty="0" smtClean="0">
                <a:latin typeface="Calibri" pitchFamily="34" charset="0"/>
              </a:rPr>
              <a:t>HTML</a:t>
            </a:r>
            <a:r>
              <a:rPr lang="zh-CN" altLang="en-US" sz="2200" dirty="0" smtClean="0">
                <a:latin typeface="Calibri" pitchFamily="34" charset="0"/>
              </a:rPr>
              <a:t>的报表生成</a:t>
            </a:r>
            <a:endParaRPr lang="en-US" sz="2200" dirty="0" smtClean="0">
              <a:latin typeface="Calibri" pitchFamily="34" charset="0"/>
            </a:endParaRPr>
          </a:p>
          <a:p>
            <a:pPr marL="231775" indent="-231775">
              <a:defRPr/>
            </a:pPr>
            <a:r>
              <a:rPr lang="en-US" sz="2200" dirty="0" smtClean="0">
                <a:latin typeface="Calibri" pitchFamily="34" charset="0"/>
              </a:rPr>
              <a:t>Microsoft Word and Excel </a:t>
            </a:r>
            <a:r>
              <a:rPr lang="zh-CN" altLang="en-US" sz="2200" dirty="0" smtClean="0">
                <a:latin typeface="Calibri" pitchFamily="34" charset="0"/>
              </a:rPr>
              <a:t>报告</a:t>
            </a:r>
            <a:endParaRPr lang="en-US" sz="2200" dirty="0" smtClean="0">
              <a:latin typeface="Calibri" pitchFamily="34" charset="0"/>
            </a:endParaRPr>
          </a:p>
          <a:p>
            <a:pPr>
              <a:defRPr/>
            </a:pPr>
            <a:endParaRPr lang="en-US" sz="2200" dirty="0">
              <a:latin typeface="Calibri" pitchFamily="34" charset="0"/>
            </a:endParaRPr>
          </a:p>
        </p:txBody>
      </p:sp>
      <p:pic>
        <p:nvPicPr>
          <p:cNvPr id="12" name="Picture 6"/>
          <p:cNvPicPr>
            <a:picLocks noChangeAspect="1" noChangeArrowheads="1"/>
          </p:cNvPicPr>
          <p:nvPr/>
        </p:nvPicPr>
        <p:blipFill>
          <a:blip r:embed="rId4" cstate="print"/>
          <a:srcRect/>
          <a:stretch>
            <a:fillRect/>
          </a:stretch>
        </p:blipFill>
        <p:spPr bwMode="auto">
          <a:xfrm>
            <a:off x="5181600" y="3505200"/>
            <a:ext cx="3276600" cy="2257425"/>
          </a:xfrm>
          <a:prstGeom prst="rect">
            <a:avLst/>
          </a:prstGeom>
          <a:ln>
            <a:noFill/>
          </a:ln>
          <a:effectLst>
            <a:outerShdw blurRad="292100" dist="139700" dir="2700000" algn="tl" rotWithShape="0">
              <a:srgbClr val="333333">
                <a:alpha val="65000"/>
              </a:srgbClr>
            </a:outerShdw>
          </a:effectLst>
        </p:spPr>
      </p:pic>
      <p:pic>
        <p:nvPicPr>
          <p:cNvPr id="13" name="Picture 6"/>
          <p:cNvPicPr>
            <a:picLocks noChangeAspect="1" noChangeArrowheads="1"/>
          </p:cNvPicPr>
          <p:nvPr/>
        </p:nvPicPr>
        <p:blipFill>
          <a:blip r:embed="rId5" cstate="print"/>
          <a:srcRect/>
          <a:stretch>
            <a:fillRect/>
          </a:stretch>
        </p:blipFill>
        <p:spPr bwMode="auto">
          <a:xfrm>
            <a:off x="381000" y="4495800"/>
            <a:ext cx="1512888" cy="1343025"/>
          </a:xfrm>
          <a:prstGeom prst="rect">
            <a:avLst/>
          </a:prstGeom>
          <a:ln>
            <a:noFill/>
          </a:ln>
          <a:effectLst>
            <a:outerShdw blurRad="292100" dist="139700" dir="2700000" algn="tl" rotWithShape="0">
              <a:srgbClr val="333333">
                <a:alpha val="65000"/>
              </a:srgbClr>
            </a:outerShdw>
          </a:effectLst>
        </p:spPr>
      </p:pic>
      <p:pic>
        <p:nvPicPr>
          <p:cNvPr id="16" name="Picture 22"/>
          <p:cNvPicPr>
            <a:picLocks noChangeAspect="1" noChangeArrowheads="1"/>
          </p:cNvPicPr>
          <p:nvPr/>
        </p:nvPicPr>
        <p:blipFill>
          <a:blip r:embed="rId6" cstate="print"/>
          <a:srcRect/>
          <a:stretch>
            <a:fillRect/>
          </a:stretch>
        </p:blipFill>
        <p:spPr bwMode="auto">
          <a:xfrm>
            <a:off x="1143000" y="3276600"/>
            <a:ext cx="2743200" cy="2069306"/>
          </a:xfrm>
          <a:prstGeom prst="rect">
            <a:avLst/>
          </a:prstGeom>
          <a:ln>
            <a:noFill/>
          </a:ln>
          <a:effectLst>
            <a:outerShdw blurRad="292100" dist="139700" dir="2700000" algn="tl" rotWithShape="0">
              <a:srgbClr val="333333">
                <a:alpha val="65000"/>
              </a:srgbClr>
            </a:outerShdw>
          </a:effectLst>
        </p:spPr>
      </p:pic>
      <p:pic>
        <p:nvPicPr>
          <p:cNvPr id="18" name="Picture 19"/>
          <p:cNvPicPr>
            <a:picLocks noChangeAspect="1" noChangeArrowheads="1"/>
          </p:cNvPicPr>
          <p:nvPr/>
        </p:nvPicPr>
        <p:blipFill>
          <a:blip r:embed="rId7" cstate="print"/>
          <a:srcRect/>
          <a:stretch>
            <a:fillRect/>
          </a:stretch>
        </p:blipFill>
        <p:spPr bwMode="auto">
          <a:xfrm>
            <a:off x="2362200" y="3962400"/>
            <a:ext cx="2057400" cy="2057400"/>
          </a:xfrm>
          <a:prstGeom prst="rect">
            <a:avLst/>
          </a:prstGeom>
          <a:ln>
            <a:noFill/>
          </a:ln>
          <a:effectLst>
            <a:outerShdw blurRad="292100" dist="139700" dir="2700000" algn="tl" rotWithShape="0">
              <a:srgbClr val="333333">
                <a:alpha val="65000"/>
              </a:srgbClr>
            </a:outerShdw>
          </a:effectLst>
        </p:spPr>
      </p:pic>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b="1" dirty="0" err="1" smtClean="0">
                <a:solidFill>
                  <a:srgbClr val="006C99"/>
                </a:solidFill>
                <a:latin typeface="Calibri" pitchFamily="34" charset="0"/>
              </a:rPr>
              <a:t>LabVIEW</a:t>
            </a:r>
            <a:r>
              <a:rPr lang="en-US" b="1" dirty="0" smtClean="0">
                <a:solidFill>
                  <a:srgbClr val="006C99"/>
                </a:solidFill>
                <a:latin typeface="Calibri" pitchFamily="34" charset="0"/>
              </a:rPr>
              <a:t> </a:t>
            </a:r>
            <a:r>
              <a:rPr lang="zh-CN" altLang="en-US" b="1" dirty="0" smtClean="0">
                <a:solidFill>
                  <a:srgbClr val="006C99"/>
                </a:solidFill>
                <a:latin typeface="Calibri" pitchFamily="34" charset="0"/>
              </a:rPr>
              <a:t>支持的存储类型</a:t>
            </a:r>
            <a:endParaRPr lang="en-US" b="1" dirty="0" smtClean="0">
              <a:solidFill>
                <a:srgbClr val="006C99"/>
              </a:solidFill>
              <a:latin typeface="Calibri" pitchFamily="34" charset="0"/>
            </a:endParaRPr>
          </a:p>
        </p:txBody>
      </p:sp>
      <p:sp>
        <p:nvSpPr>
          <p:cNvPr id="46084" name="Text Box 243"/>
          <p:cNvSpPr txBox="1">
            <a:spLocks noChangeArrowheads="1"/>
          </p:cNvSpPr>
          <p:nvPr/>
        </p:nvSpPr>
        <p:spPr bwMode="auto">
          <a:xfrm>
            <a:off x="5181600" y="1752600"/>
            <a:ext cx="1905000" cy="3754874"/>
          </a:xfrm>
          <a:prstGeom prst="rect">
            <a:avLst/>
          </a:prstGeom>
          <a:noFill/>
          <a:ln w="9525" algn="ctr">
            <a:noFill/>
            <a:miter lim="800000"/>
            <a:headEnd type="none" w="sm" len="sm"/>
            <a:tailEnd type="none" w="sm" len="sm"/>
          </a:ln>
        </p:spPr>
        <p:txBody>
          <a:bodyPr wrap="square">
            <a:spAutoFit/>
          </a:bodyPr>
          <a:lstStyle/>
          <a:p>
            <a:pPr marL="112713" indent="-112713">
              <a:spcBef>
                <a:spcPct val="50000"/>
              </a:spcBef>
              <a:buFontTx/>
              <a:buChar char="•"/>
            </a:pPr>
            <a:r>
              <a:rPr lang="en-US" sz="2800" dirty="0">
                <a:latin typeface="Calibri" pitchFamily="34" charset="0"/>
              </a:rPr>
              <a:t> ASCII</a:t>
            </a:r>
          </a:p>
          <a:p>
            <a:pPr marL="112713" indent="-112713">
              <a:spcBef>
                <a:spcPct val="50000"/>
              </a:spcBef>
              <a:buFontTx/>
              <a:buChar char="•"/>
            </a:pPr>
            <a:r>
              <a:rPr lang="en-US" sz="2800" dirty="0">
                <a:latin typeface="Calibri" pitchFamily="34" charset="0"/>
              </a:rPr>
              <a:t> </a:t>
            </a:r>
            <a:r>
              <a:rPr lang="en-US" sz="2800" dirty="0" smtClean="0">
                <a:latin typeface="Calibri" pitchFamily="34" charset="0"/>
              </a:rPr>
              <a:t>Binary</a:t>
            </a:r>
          </a:p>
          <a:p>
            <a:pPr marL="112713" indent="-112713">
              <a:spcBef>
                <a:spcPct val="50000"/>
              </a:spcBef>
              <a:buFontTx/>
              <a:buChar char="•"/>
            </a:pPr>
            <a:r>
              <a:rPr lang="en-US" sz="2800" dirty="0" smtClean="0">
                <a:latin typeface="Calibri" pitchFamily="34" charset="0"/>
              </a:rPr>
              <a:t> HTML</a:t>
            </a:r>
          </a:p>
          <a:p>
            <a:pPr marL="112713" indent="-112713">
              <a:spcBef>
                <a:spcPct val="50000"/>
              </a:spcBef>
              <a:buFontTx/>
              <a:buChar char="•"/>
            </a:pPr>
            <a:r>
              <a:rPr lang="en-US" sz="2800" dirty="0" smtClean="0">
                <a:latin typeface="Calibri" pitchFamily="34" charset="0"/>
              </a:rPr>
              <a:t> XML</a:t>
            </a:r>
          </a:p>
          <a:p>
            <a:pPr marL="112713" indent="-112713">
              <a:spcBef>
                <a:spcPct val="50000"/>
              </a:spcBef>
              <a:buFontTx/>
              <a:buChar char="•"/>
            </a:pPr>
            <a:r>
              <a:rPr lang="en-US" sz="2800" dirty="0" smtClean="0">
                <a:latin typeface="Calibri" pitchFamily="34" charset="0"/>
              </a:rPr>
              <a:t> LVM</a:t>
            </a:r>
          </a:p>
          <a:p>
            <a:pPr marL="112713" indent="-112713">
              <a:spcBef>
                <a:spcPct val="50000"/>
              </a:spcBef>
              <a:buFontTx/>
              <a:buChar char="•"/>
            </a:pPr>
            <a:endParaRPr lang="en-US" sz="2800" dirty="0">
              <a:latin typeface="Calibri" pitchFamily="34" charset="0"/>
            </a:endParaRPr>
          </a:p>
        </p:txBody>
      </p:sp>
      <p:pic>
        <p:nvPicPr>
          <p:cNvPr id="46085" name="Picture 245"/>
          <p:cNvPicPr>
            <a:picLocks noChangeAspect="1" noChangeArrowheads="1"/>
          </p:cNvPicPr>
          <p:nvPr/>
        </p:nvPicPr>
        <p:blipFill>
          <a:blip r:embed="rId3" cstate="print"/>
          <a:srcRect/>
          <a:stretch>
            <a:fillRect/>
          </a:stretch>
        </p:blipFill>
        <p:spPr bwMode="auto">
          <a:xfrm>
            <a:off x="938211" y="1844675"/>
            <a:ext cx="3090115" cy="2971800"/>
          </a:xfrm>
          <a:prstGeom prst="rect">
            <a:avLst/>
          </a:prstGeom>
          <a:noFill/>
          <a:ln w="9525">
            <a:noFill/>
            <a:miter lim="800000"/>
            <a:headEnd/>
            <a:tailEnd/>
          </a:ln>
        </p:spPr>
      </p:pic>
      <p:grpSp>
        <p:nvGrpSpPr>
          <p:cNvPr id="2" name="Group 139"/>
          <p:cNvGrpSpPr>
            <a:grpSpLocks/>
          </p:cNvGrpSpPr>
          <p:nvPr/>
        </p:nvGrpSpPr>
        <p:grpSpPr bwMode="auto">
          <a:xfrm>
            <a:off x="3148012" y="2552700"/>
            <a:ext cx="1143000" cy="1295400"/>
            <a:chOff x="1269" y="2561"/>
            <a:chExt cx="307" cy="313"/>
          </a:xfrm>
        </p:grpSpPr>
        <p:grpSp>
          <p:nvGrpSpPr>
            <p:cNvPr id="3" name="Group 140"/>
            <p:cNvGrpSpPr>
              <a:grpSpLocks noChangeAspect="1"/>
            </p:cNvGrpSpPr>
            <p:nvPr/>
          </p:nvGrpSpPr>
          <p:grpSpPr bwMode="auto">
            <a:xfrm>
              <a:off x="1269" y="2561"/>
              <a:ext cx="307" cy="313"/>
              <a:chOff x="968" y="1752"/>
              <a:chExt cx="234" cy="234"/>
            </a:xfrm>
          </p:grpSpPr>
          <p:grpSp>
            <p:nvGrpSpPr>
              <p:cNvPr id="4" name="Group 141"/>
              <p:cNvGrpSpPr>
                <a:grpSpLocks noChangeAspect="1"/>
              </p:cNvGrpSpPr>
              <p:nvPr/>
            </p:nvGrpSpPr>
            <p:grpSpPr bwMode="auto">
              <a:xfrm>
                <a:off x="968" y="1752"/>
                <a:ext cx="234" cy="234"/>
                <a:chOff x="1424" y="3600"/>
                <a:chExt cx="389" cy="389"/>
              </a:xfrm>
            </p:grpSpPr>
            <p:pic>
              <p:nvPicPr>
                <p:cNvPr id="46200" name="Picture 142" descr="document_plain"/>
                <p:cNvPicPr>
                  <a:picLocks noChangeAspect="1" noChangeArrowheads="1"/>
                </p:cNvPicPr>
                <p:nvPr/>
              </p:nvPicPr>
              <p:blipFill>
                <a:blip r:embed="rId4" cstate="print"/>
                <a:srcRect/>
                <a:stretch>
                  <a:fillRect/>
                </a:stretch>
              </p:blipFill>
              <p:spPr bwMode="auto">
                <a:xfrm>
                  <a:off x="1424" y="3600"/>
                  <a:ext cx="389" cy="389"/>
                </a:xfrm>
                <a:prstGeom prst="rect">
                  <a:avLst/>
                </a:prstGeom>
                <a:noFill/>
                <a:ln w="9525">
                  <a:noFill/>
                  <a:miter lim="800000"/>
                  <a:headEnd/>
                  <a:tailEnd/>
                </a:ln>
              </p:spPr>
            </p:pic>
            <p:grpSp>
              <p:nvGrpSpPr>
                <p:cNvPr id="5" name="Group 143"/>
                <p:cNvGrpSpPr>
                  <a:grpSpLocks noChangeAspect="1"/>
                </p:cNvGrpSpPr>
                <p:nvPr/>
              </p:nvGrpSpPr>
              <p:grpSpPr bwMode="auto">
                <a:xfrm>
                  <a:off x="1500" y="3749"/>
                  <a:ext cx="224" cy="160"/>
                  <a:chOff x="1500" y="3749"/>
                  <a:chExt cx="224" cy="160"/>
                </a:xfrm>
              </p:grpSpPr>
              <p:grpSp>
                <p:nvGrpSpPr>
                  <p:cNvPr id="6" name="Group 144"/>
                  <p:cNvGrpSpPr>
                    <a:grpSpLocks noChangeAspect="1"/>
                  </p:cNvGrpSpPr>
                  <p:nvPr/>
                </p:nvGrpSpPr>
                <p:grpSpPr bwMode="auto">
                  <a:xfrm>
                    <a:off x="1500" y="3749"/>
                    <a:ext cx="224" cy="32"/>
                    <a:chOff x="3560" y="1661"/>
                    <a:chExt cx="2041" cy="226"/>
                  </a:xfrm>
                </p:grpSpPr>
                <p:sp>
                  <p:nvSpPr>
                    <p:cNvPr id="46294" name="Rectangle 145"/>
                    <p:cNvSpPr>
                      <a:spLocks noChangeAspect="1" noChangeArrowheads="1"/>
                    </p:cNvSpPr>
                    <p:nvPr/>
                  </p:nvSpPr>
                  <p:spPr bwMode="auto">
                    <a:xfrm>
                      <a:off x="4377" y="1661"/>
                      <a:ext cx="408" cy="226"/>
                    </a:xfrm>
                    <a:prstGeom prst="rect">
                      <a:avLst/>
                    </a:prstGeom>
                    <a:noFill/>
                    <a:ln w="9525" algn="ctr">
                      <a:solidFill>
                        <a:schemeClr val="bg2"/>
                      </a:solidFill>
                      <a:miter lim="800000"/>
                      <a:headEnd type="none" w="sm" len="sm"/>
                      <a:tailEnd type="none" w="sm" len="sm"/>
                    </a:ln>
                  </p:spPr>
                  <p:txBody>
                    <a:bodyPr wrap="none" anchor="ctr"/>
                    <a:lstStyle/>
                    <a:p>
                      <a:endParaRPr lang="en-US">
                        <a:latin typeface="Calibri" pitchFamily="34" charset="0"/>
                      </a:endParaRPr>
                    </a:p>
                  </p:txBody>
                </p:sp>
                <p:sp>
                  <p:nvSpPr>
                    <p:cNvPr id="46295" name="Rectangle 146"/>
                    <p:cNvSpPr>
                      <a:spLocks noChangeAspect="1" noChangeArrowheads="1"/>
                    </p:cNvSpPr>
                    <p:nvPr/>
                  </p:nvSpPr>
                  <p:spPr bwMode="auto">
                    <a:xfrm>
                      <a:off x="4785" y="1661"/>
                      <a:ext cx="408" cy="226"/>
                    </a:xfrm>
                    <a:prstGeom prst="rect">
                      <a:avLst/>
                    </a:prstGeom>
                    <a:noFill/>
                    <a:ln w="9525" algn="ctr">
                      <a:solidFill>
                        <a:schemeClr val="bg2"/>
                      </a:solidFill>
                      <a:miter lim="800000"/>
                      <a:headEnd type="none" w="sm" len="sm"/>
                      <a:tailEnd type="none" w="sm" len="sm"/>
                    </a:ln>
                  </p:spPr>
                  <p:txBody>
                    <a:bodyPr wrap="none" anchor="ctr"/>
                    <a:lstStyle/>
                    <a:p>
                      <a:endParaRPr lang="en-US">
                        <a:latin typeface="Calibri" pitchFamily="34" charset="0"/>
                      </a:endParaRPr>
                    </a:p>
                  </p:txBody>
                </p:sp>
                <p:sp>
                  <p:nvSpPr>
                    <p:cNvPr id="46296" name="Rectangle 147"/>
                    <p:cNvSpPr>
                      <a:spLocks noChangeAspect="1" noChangeArrowheads="1"/>
                    </p:cNvSpPr>
                    <p:nvPr/>
                  </p:nvSpPr>
                  <p:spPr bwMode="auto">
                    <a:xfrm>
                      <a:off x="5193" y="1661"/>
                      <a:ext cx="408" cy="226"/>
                    </a:xfrm>
                    <a:prstGeom prst="rect">
                      <a:avLst/>
                    </a:prstGeom>
                    <a:noFill/>
                    <a:ln w="9525" algn="ctr">
                      <a:solidFill>
                        <a:schemeClr val="bg2"/>
                      </a:solidFill>
                      <a:miter lim="800000"/>
                      <a:headEnd type="none" w="sm" len="sm"/>
                      <a:tailEnd type="none" w="sm" len="sm"/>
                    </a:ln>
                  </p:spPr>
                  <p:txBody>
                    <a:bodyPr wrap="none" anchor="ctr"/>
                    <a:lstStyle/>
                    <a:p>
                      <a:endParaRPr lang="en-US">
                        <a:latin typeface="Calibri" pitchFamily="34" charset="0"/>
                      </a:endParaRPr>
                    </a:p>
                  </p:txBody>
                </p:sp>
                <p:sp>
                  <p:nvSpPr>
                    <p:cNvPr id="46297" name="Rectangle 148"/>
                    <p:cNvSpPr>
                      <a:spLocks noChangeAspect="1" noChangeArrowheads="1"/>
                    </p:cNvSpPr>
                    <p:nvPr/>
                  </p:nvSpPr>
                  <p:spPr bwMode="auto">
                    <a:xfrm>
                      <a:off x="3969" y="1661"/>
                      <a:ext cx="408" cy="226"/>
                    </a:xfrm>
                    <a:prstGeom prst="rect">
                      <a:avLst/>
                    </a:prstGeom>
                    <a:noFill/>
                    <a:ln w="9525" algn="ctr">
                      <a:solidFill>
                        <a:schemeClr val="bg2"/>
                      </a:solidFill>
                      <a:miter lim="800000"/>
                      <a:headEnd type="none" w="sm" len="sm"/>
                      <a:tailEnd type="none" w="sm" len="sm"/>
                    </a:ln>
                  </p:spPr>
                  <p:txBody>
                    <a:bodyPr wrap="none" anchor="ctr"/>
                    <a:lstStyle/>
                    <a:p>
                      <a:endParaRPr lang="en-US">
                        <a:latin typeface="Calibri" pitchFamily="34" charset="0"/>
                      </a:endParaRPr>
                    </a:p>
                  </p:txBody>
                </p:sp>
                <p:sp>
                  <p:nvSpPr>
                    <p:cNvPr id="46298" name="Rectangle 149"/>
                    <p:cNvSpPr>
                      <a:spLocks noChangeAspect="1" noChangeArrowheads="1"/>
                    </p:cNvSpPr>
                    <p:nvPr/>
                  </p:nvSpPr>
                  <p:spPr bwMode="auto">
                    <a:xfrm>
                      <a:off x="3560" y="1661"/>
                      <a:ext cx="408" cy="226"/>
                    </a:xfrm>
                    <a:prstGeom prst="rect">
                      <a:avLst/>
                    </a:prstGeom>
                    <a:noFill/>
                    <a:ln w="9525" algn="ctr">
                      <a:solidFill>
                        <a:schemeClr val="bg2"/>
                      </a:solidFill>
                      <a:miter lim="800000"/>
                      <a:headEnd type="none" w="sm" len="sm"/>
                      <a:tailEnd type="none" w="sm" len="sm"/>
                    </a:ln>
                  </p:spPr>
                  <p:txBody>
                    <a:bodyPr wrap="none" anchor="ctr"/>
                    <a:lstStyle/>
                    <a:p>
                      <a:endParaRPr lang="en-US">
                        <a:latin typeface="Calibri" pitchFamily="34" charset="0"/>
                      </a:endParaRPr>
                    </a:p>
                  </p:txBody>
                </p:sp>
              </p:grpSp>
              <p:grpSp>
                <p:nvGrpSpPr>
                  <p:cNvPr id="7" name="Group 150"/>
                  <p:cNvGrpSpPr>
                    <a:grpSpLocks noChangeAspect="1"/>
                  </p:cNvGrpSpPr>
                  <p:nvPr/>
                </p:nvGrpSpPr>
                <p:grpSpPr bwMode="auto">
                  <a:xfrm>
                    <a:off x="1500" y="3781"/>
                    <a:ext cx="224" cy="32"/>
                    <a:chOff x="3560" y="1661"/>
                    <a:chExt cx="2041" cy="226"/>
                  </a:xfrm>
                </p:grpSpPr>
                <p:sp>
                  <p:nvSpPr>
                    <p:cNvPr id="46289" name="Rectangle 151"/>
                    <p:cNvSpPr>
                      <a:spLocks noChangeAspect="1" noChangeArrowheads="1"/>
                    </p:cNvSpPr>
                    <p:nvPr/>
                  </p:nvSpPr>
                  <p:spPr bwMode="auto">
                    <a:xfrm>
                      <a:off x="4377" y="1661"/>
                      <a:ext cx="408" cy="226"/>
                    </a:xfrm>
                    <a:prstGeom prst="rect">
                      <a:avLst/>
                    </a:prstGeom>
                    <a:noFill/>
                    <a:ln w="9525" algn="ctr">
                      <a:solidFill>
                        <a:schemeClr val="bg2"/>
                      </a:solidFill>
                      <a:miter lim="800000"/>
                      <a:headEnd type="none" w="sm" len="sm"/>
                      <a:tailEnd type="none" w="sm" len="sm"/>
                    </a:ln>
                  </p:spPr>
                  <p:txBody>
                    <a:bodyPr wrap="none" anchor="ctr"/>
                    <a:lstStyle/>
                    <a:p>
                      <a:endParaRPr lang="en-US">
                        <a:latin typeface="Calibri" pitchFamily="34" charset="0"/>
                      </a:endParaRPr>
                    </a:p>
                  </p:txBody>
                </p:sp>
                <p:sp>
                  <p:nvSpPr>
                    <p:cNvPr id="46290" name="Rectangle 152"/>
                    <p:cNvSpPr>
                      <a:spLocks noChangeAspect="1" noChangeArrowheads="1"/>
                    </p:cNvSpPr>
                    <p:nvPr/>
                  </p:nvSpPr>
                  <p:spPr bwMode="auto">
                    <a:xfrm>
                      <a:off x="4785" y="1661"/>
                      <a:ext cx="408" cy="226"/>
                    </a:xfrm>
                    <a:prstGeom prst="rect">
                      <a:avLst/>
                    </a:prstGeom>
                    <a:noFill/>
                    <a:ln w="9525" algn="ctr">
                      <a:solidFill>
                        <a:schemeClr val="bg2"/>
                      </a:solidFill>
                      <a:miter lim="800000"/>
                      <a:headEnd type="none" w="sm" len="sm"/>
                      <a:tailEnd type="none" w="sm" len="sm"/>
                    </a:ln>
                  </p:spPr>
                  <p:txBody>
                    <a:bodyPr wrap="none" anchor="ctr"/>
                    <a:lstStyle/>
                    <a:p>
                      <a:endParaRPr lang="en-US">
                        <a:latin typeface="Calibri" pitchFamily="34" charset="0"/>
                      </a:endParaRPr>
                    </a:p>
                  </p:txBody>
                </p:sp>
                <p:sp>
                  <p:nvSpPr>
                    <p:cNvPr id="46291" name="Rectangle 153"/>
                    <p:cNvSpPr>
                      <a:spLocks noChangeAspect="1" noChangeArrowheads="1"/>
                    </p:cNvSpPr>
                    <p:nvPr/>
                  </p:nvSpPr>
                  <p:spPr bwMode="auto">
                    <a:xfrm>
                      <a:off x="5193" y="1661"/>
                      <a:ext cx="408" cy="226"/>
                    </a:xfrm>
                    <a:prstGeom prst="rect">
                      <a:avLst/>
                    </a:prstGeom>
                    <a:noFill/>
                    <a:ln w="9525" algn="ctr">
                      <a:solidFill>
                        <a:schemeClr val="bg2"/>
                      </a:solidFill>
                      <a:miter lim="800000"/>
                      <a:headEnd type="none" w="sm" len="sm"/>
                      <a:tailEnd type="none" w="sm" len="sm"/>
                    </a:ln>
                  </p:spPr>
                  <p:txBody>
                    <a:bodyPr wrap="none" anchor="ctr"/>
                    <a:lstStyle/>
                    <a:p>
                      <a:endParaRPr lang="en-US">
                        <a:latin typeface="Calibri" pitchFamily="34" charset="0"/>
                      </a:endParaRPr>
                    </a:p>
                  </p:txBody>
                </p:sp>
                <p:sp>
                  <p:nvSpPr>
                    <p:cNvPr id="46292" name="Rectangle 154"/>
                    <p:cNvSpPr>
                      <a:spLocks noChangeAspect="1" noChangeArrowheads="1"/>
                    </p:cNvSpPr>
                    <p:nvPr/>
                  </p:nvSpPr>
                  <p:spPr bwMode="auto">
                    <a:xfrm>
                      <a:off x="3969" y="1661"/>
                      <a:ext cx="408" cy="226"/>
                    </a:xfrm>
                    <a:prstGeom prst="rect">
                      <a:avLst/>
                    </a:prstGeom>
                    <a:noFill/>
                    <a:ln w="9525" algn="ctr">
                      <a:solidFill>
                        <a:schemeClr val="bg2"/>
                      </a:solidFill>
                      <a:miter lim="800000"/>
                      <a:headEnd type="none" w="sm" len="sm"/>
                      <a:tailEnd type="none" w="sm" len="sm"/>
                    </a:ln>
                  </p:spPr>
                  <p:txBody>
                    <a:bodyPr wrap="none" anchor="ctr"/>
                    <a:lstStyle/>
                    <a:p>
                      <a:endParaRPr lang="en-US">
                        <a:latin typeface="Calibri" pitchFamily="34" charset="0"/>
                      </a:endParaRPr>
                    </a:p>
                  </p:txBody>
                </p:sp>
                <p:sp>
                  <p:nvSpPr>
                    <p:cNvPr id="46293" name="Rectangle 155"/>
                    <p:cNvSpPr>
                      <a:spLocks noChangeAspect="1" noChangeArrowheads="1"/>
                    </p:cNvSpPr>
                    <p:nvPr/>
                  </p:nvSpPr>
                  <p:spPr bwMode="auto">
                    <a:xfrm>
                      <a:off x="3560" y="1661"/>
                      <a:ext cx="408" cy="226"/>
                    </a:xfrm>
                    <a:prstGeom prst="rect">
                      <a:avLst/>
                    </a:prstGeom>
                    <a:noFill/>
                    <a:ln w="9525" algn="ctr">
                      <a:solidFill>
                        <a:schemeClr val="bg2"/>
                      </a:solidFill>
                      <a:miter lim="800000"/>
                      <a:headEnd type="none" w="sm" len="sm"/>
                      <a:tailEnd type="none" w="sm" len="sm"/>
                    </a:ln>
                  </p:spPr>
                  <p:txBody>
                    <a:bodyPr wrap="none" anchor="ctr"/>
                    <a:lstStyle/>
                    <a:p>
                      <a:endParaRPr lang="en-US">
                        <a:latin typeface="Calibri" pitchFamily="34" charset="0"/>
                      </a:endParaRPr>
                    </a:p>
                  </p:txBody>
                </p:sp>
              </p:grpSp>
              <p:grpSp>
                <p:nvGrpSpPr>
                  <p:cNvPr id="8" name="Group 156"/>
                  <p:cNvGrpSpPr>
                    <a:grpSpLocks noChangeAspect="1"/>
                  </p:cNvGrpSpPr>
                  <p:nvPr/>
                </p:nvGrpSpPr>
                <p:grpSpPr bwMode="auto">
                  <a:xfrm>
                    <a:off x="1500" y="3813"/>
                    <a:ext cx="224" cy="32"/>
                    <a:chOff x="3560" y="1661"/>
                    <a:chExt cx="2041" cy="226"/>
                  </a:xfrm>
                </p:grpSpPr>
                <p:sp>
                  <p:nvSpPr>
                    <p:cNvPr id="46284" name="Rectangle 157"/>
                    <p:cNvSpPr>
                      <a:spLocks noChangeAspect="1" noChangeArrowheads="1"/>
                    </p:cNvSpPr>
                    <p:nvPr/>
                  </p:nvSpPr>
                  <p:spPr bwMode="auto">
                    <a:xfrm>
                      <a:off x="4377" y="1661"/>
                      <a:ext cx="408" cy="226"/>
                    </a:xfrm>
                    <a:prstGeom prst="rect">
                      <a:avLst/>
                    </a:prstGeom>
                    <a:noFill/>
                    <a:ln w="9525" algn="ctr">
                      <a:solidFill>
                        <a:schemeClr val="bg2"/>
                      </a:solidFill>
                      <a:miter lim="800000"/>
                      <a:headEnd type="none" w="sm" len="sm"/>
                      <a:tailEnd type="none" w="sm" len="sm"/>
                    </a:ln>
                  </p:spPr>
                  <p:txBody>
                    <a:bodyPr wrap="none" anchor="ctr"/>
                    <a:lstStyle/>
                    <a:p>
                      <a:endParaRPr lang="en-US">
                        <a:latin typeface="Calibri" pitchFamily="34" charset="0"/>
                      </a:endParaRPr>
                    </a:p>
                  </p:txBody>
                </p:sp>
                <p:sp>
                  <p:nvSpPr>
                    <p:cNvPr id="46285" name="Rectangle 158"/>
                    <p:cNvSpPr>
                      <a:spLocks noChangeAspect="1" noChangeArrowheads="1"/>
                    </p:cNvSpPr>
                    <p:nvPr/>
                  </p:nvSpPr>
                  <p:spPr bwMode="auto">
                    <a:xfrm>
                      <a:off x="4785" y="1661"/>
                      <a:ext cx="408" cy="226"/>
                    </a:xfrm>
                    <a:prstGeom prst="rect">
                      <a:avLst/>
                    </a:prstGeom>
                    <a:noFill/>
                    <a:ln w="9525" algn="ctr">
                      <a:solidFill>
                        <a:schemeClr val="bg2"/>
                      </a:solidFill>
                      <a:miter lim="800000"/>
                      <a:headEnd type="none" w="sm" len="sm"/>
                      <a:tailEnd type="none" w="sm" len="sm"/>
                    </a:ln>
                  </p:spPr>
                  <p:txBody>
                    <a:bodyPr wrap="none" anchor="ctr"/>
                    <a:lstStyle/>
                    <a:p>
                      <a:endParaRPr lang="en-US">
                        <a:latin typeface="Calibri" pitchFamily="34" charset="0"/>
                      </a:endParaRPr>
                    </a:p>
                  </p:txBody>
                </p:sp>
                <p:sp>
                  <p:nvSpPr>
                    <p:cNvPr id="46286" name="Rectangle 159"/>
                    <p:cNvSpPr>
                      <a:spLocks noChangeAspect="1" noChangeArrowheads="1"/>
                    </p:cNvSpPr>
                    <p:nvPr/>
                  </p:nvSpPr>
                  <p:spPr bwMode="auto">
                    <a:xfrm>
                      <a:off x="5193" y="1661"/>
                      <a:ext cx="408" cy="226"/>
                    </a:xfrm>
                    <a:prstGeom prst="rect">
                      <a:avLst/>
                    </a:prstGeom>
                    <a:noFill/>
                    <a:ln w="9525" algn="ctr">
                      <a:solidFill>
                        <a:schemeClr val="bg2"/>
                      </a:solidFill>
                      <a:miter lim="800000"/>
                      <a:headEnd type="none" w="sm" len="sm"/>
                      <a:tailEnd type="none" w="sm" len="sm"/>
                    </a:ln>
                  </p:spPr>
                  <p:txBody>
                    <a:bodyPr wrap="none" anchor="ctr"/>
                    <a:lstStyle/>
                    <a:p>
                      <a:endParaRPr lang="en-US">
                        <a:latin typeface="Calibri" pitchFamily="34" charset="0"/>
                      </a:endParaRPr>
                    </a:p>
                  </p:txBody>
                </p:sp>
                <p:sp>
                  <p:nvSpPr>
                    <p:cNvPr id="46287" name="Rectangle 160"/>
                    <p:cNvSpPr>
                      <a:spLocks noChangeAspect="1" noChangeArrowheads="1"/>
                    </p:cNvSpPr>
                    <p:nvPr/>
                  </p:nvSpPr>
                  <p:spPr bwMode="auto">
                    <a:xfrm>
                      <a:off x="3969" y="1661"/>
                      <a:ext cx="408" cy="226"/>
                    </a:xfrm>
                    <a:prstGeom prst="rect">
                      <a:avLst/>
                    </a:prstGeom>
                    <a:noFill/>
                    <a:ln w="9525" algn="ctr">
                      <a:solidFill>
                        <a:schemeClr val="bg2"/>
                      </a:solidFill>
                      <a:miter lim="800000"/>
                      <a:headEnd type="none" w="sm" len="sm"/>
                      <a:tailEnd type="none" w="sm" len="sm"/>
                    </a:ln>
                  </p:spPr>
                  <p:txBody>
                    <a:bodyPr wrap="none" anchor="ctr"/>
                    <a:lstStyle/>
                    <a:p>
                      <a:endParaRPr lang="en-US">
                        <a:latin typeface="Calibri" pitchFamily="34" charset="0"/>
                      </a:endParaRPr>
                    </a:p>
                  </p:txBody>
                </p:sp>
                <p:sp>
                  <p:nvSpPr>
                    <p:cNvPr id="46288" name="Rectangle 161"/>
                    <p:cNvSpPr>
                      <a:spLocks noChangeAspect="1" noChangeArrowheads="1"/>
                    </p:cNvSpPr>
                    <p:nvPr/>
                  </p:nvSpPr>
                  <p:spPr bwMode="auto">
                    <a:xfrm>
                      <a:off x="3560" y="1661"/>
                      <a:ext cx="408" cy="226"/>
                    </a:xfrm>
                    <a:prstGeom prst="rect">
                      <a:avLst/>
                    </a:prstGeom>
                    <a:noFill/>
                    <a:ln w="9525" algn="ctr">
                      <a:solidFill>
                        <a:schemeClr val="bg2"/>
                      </a:solidFill>
                      <a:miter lim="800000"/>
                      <a:headEnd type="none" w="sm" len="sm"/>
                      <a:tailEnd type="none" w="sm" len="sm"/>
                    </a:ln>
                  </p:spPr>
                  <p:txBody>
                    <a:bodyPr wrap="none" anchor="ctr"/>
                    <a:lstStyle/>
                    <a:p>
                      <a:endParaRPr lang="en-US">
                        <a:latin typeface="Calibri" pitchFamily="34" charset="0"/>
                      </a:endParaRPr>
                    </a:p>
                  </p:txBody>
                </p:sp>
              </p:grpSp>
              <p:grpSp>
                <p:nvGrpSpPr>
                  <p:cNvPr id="9" name="Group 162"/>
                  <p:cNvGrpSpPr>
                    <a:grpSpLocks noChangeAspect="1"/>
                  </p:cNvGrpSpPr>
                  <p:nvPr/>
                </p:nvGrpSpPr>
                <p:grpSpPr bwMode="auto">
                  <a:xfrm>
                    <a:off x="1500" y="3845"/>
                    <a:ext cx="224" cy="32"/>
                    <a:chOff x="3560" y="1661"/>
                    <a:chExt cx="2041" cy="226"/>
                  </a:xfrm>
                </p:grpSpPr>
                <p:sp>
                  <p:nvSpPr>
                    <p:cNvPr id="46279" name="Rectangle 163"/>
                    <p:cNvSpPr>
                      <a:spLocks noChangeAspect="1" noChangeArrowheads="1"/>
                    </p:cNvSpPr>
                    <p:nvPr/>
                  </p:nvSpPr>
                  <p:spPr bwMode="auto">
                    <a:xfrm>
                      <a:off x="4377" y="1661"/>
                      <a:ext cx="408" cy="226"/>
                    </a:xfrm>
                    <a:prstGeom prst="rect">
                      <a:avLst/>
                    </a:prstGeom>
                    <a:noFill/>
                    <a:ln w="9525" algn="ctr">
                      <a:solidFill>
                        <a:schemeClr val="bg2"/>
                      </a:solidFill>
                      <a:miter lim="800000"/>
                      <a:headEnd type="none" w="sm" len="sm"/>
                      <a:tailEnd type="none" w="sm" len="sm"/>
                    </a:ln>
                  </p:spPr>
                  <p:txBody>
                    <a:bodyPr wrap="none" anchor="ctr"/>
                    <a:lstStyle/>
                    <a:p>
                      <a:endParaRPr lang="en-US">
                        <a:latin typeface="Calibri" pitchFamily="34" charset="0"/>
                      </a:endParaRPr>
                    </a:p>
                  </p:txBody>
                </p:sp>
                <p:sp>
                  <p:nvSpPr>
                    <p:cNvPr id="46280" name="Rectangle 164"/>
                    <p:cNvSpPr>
                      <a:spLocks noChangeAspect="1" noChangeArrowheads="1"/>
                    </p:cNvSpPr>
                    <p:nvPr/>
                  </p:nvSpPr>
                  <p:spPr bwMode="auto">
                    <a:xfrm>
                      <a:off x="4785" y="1661"/>
                      <a:ext cx="408" cy="226"/>
                    </a:xfrm>
                    <a:prstGeom prst="rect">
                      <a:avLst/>
                    </a:prstGeom>
                    <a:noFill/>
                    <a:ln w="9525" algn="ctr">
                      <a:solidFill>
                        <a:schemeClr val="bg2"/>
                      </a:solidFill>
                      <a:miter lim="800000"/>
                      <a:headEnd type="none" w="sm" len="sm"/>
                      <a:tailEnd type="none" w="sm" len="sm"/>
                    </a:ln>
                  </p:spPr>
                  <p:txBody>
                    <a:bodyPr wrap="none" anchor="ctr"/>
                    <a:lstStyle/>
                    <a:p>
                      <a:endParaRPr lang="en-US">
                        <a:latin typeface="Calibri" pitchFamily="34" charset="0"/>
                      </a:endParaRPr>
                    </a:p>
                  </p:txBody>
                </p:sp>
                <p:sp>
                  <p:nvSpPr>
                    <p:cNvPr id="46281" name="Rectangle 165"/>
                    <p:cNvSpPr>
                      <a:spLocks noChangeAspect="1" noChangeArrowheads="1"/>
                    </p:cNvSpPr>
                    <p:nvPr/>
                  </p:nvSpPr>
                  <p:spPr bwMode="auto">
                    <a:xfrm>
                      <a:off x="5193" y="1661"/>
                      <a:ext cx="408" cy="226"/>
                    </a:xfrm>
                    <a:prstGeom prst="rect">
                      <a:avLst/>
                    </a:prstGeom>
                    <a:noFill/>
                    <a:ln w="9525" algn="ctr">
                      <a:solidFill>
                        <a:schemeClr val="bg2"/>
                      </a:solidFill>
                      <a:miter lim="800000"/>
                      <a:headEnd type="none" w="sm" len="sm"/>
                      <a:tailEnd type="none" w="sm" len="sm"/>
                    </a:ln>
                  </p:spPr>
                  <p:txBody>
                    <a:bodyPr wrap="none" anchor="ctr"/>
                    <a:lstStyle/>
                    <a:p>
                      <a:endParaRPr lang="en-US">
                        <a:latin typeface="Calibri" pitchFamily="34" charset="0"/>
                      </a:endParaRPr>
                    </a:p>
                  </p:txBody>
                </p:sp>
                <p:sp>
                  <p:nvSpPr>
                    <p:cNvPr id="46282" name="Rectangle 166"/>
                    <p:cNvSpPr>
                      <a:spLocks noChangeAspect="1" noChangeArrowheads="1"/>
                    </p:cNvSpPr>
                    <p:nvPr/>
                  </p:nvSpPr>
                  <p:spPr bwMode="auto">
                    <a:xfrm>
                      <a:off x="3969" y="1661"/>
                      <a:ext cx="408" cy="226"/>
                    </a:xfrm>
                    <a:prstGeom prst="rect">
                      <a:avLst/>
                    </a:prstGeom>
                    <a:noFill/>
                    <a:ln w="9525" algn="ctr">
                      <a:solidFill>
                        <a:schemeClr val="bg2"/>
                      </a:solidFill>
                      <a:miter lim="800000"/>
                      <a:headEnd type="none" w="sm" len="sm"/>
                      <a:tailEnd type="none" w="sm" len="sm"/>
                    </a:ln>
                  </p:spPr>
                  <p:txBody>
                    <a:bodyPr wrap="none" anchor="ctr"/>
                    <a:lstStyle/>
                    <a:p>
                      <a:endParaRPr lang="en-US">
                        <a:latin typeface="Calibri" pitchFamily="34" charset="0"/>
                      </a:endParaRPr>
                    </a:p>
                  </p:txBody>
                </p:sp>
                <p:sp>
                  <p:nvSpPr>
                    <p:cNvPr id="46283" name="Rectangle 167"/>
                    <p:cNvSpPr>
                      <a:spLocks noChangeAspect="1" noChangeArrowheads="1"/>
                    </p:cNvSpPr>
                    <p:nvPr/>
                  </p:nvSpPr>
                  <p:spPr bwMode="auto">
                    <a:xfrm>
                      <a:off x="3560" y="1661"/>
                      <a:ext cx="408" cy="226"/>
                    </a:xfrm>
                    <a:prstGeom prst="rect">
                      <a:avLst/>
                    </a:prstGeom>
                    <a:noFill/>
                    <a:ln w="9525" algn="ctr">
                      <a:solidFill>
                        <a:schemeClr val="bg2"/>
                      </a:solidFill>
                      <a:miter lim="800000"/>
                      <a:headEnd type="none" w="sm" len="sm"/>
                      <a:tailEnd type="none" w="sm" len="sm"/>
                    </a:ln>
                  </p:spPr>
                  <p:txBody>
                    <a:bodyPr wrap="none" anchor="ctr"/>
                    <a:lstStyle/>
                    <a:p>
                      <a:endParaRPr lang="en-US">
                        <a:latin typeface="Calibri" pitchFamily="34" charset="0"/>
                      </a:endParaRPr>
                    </a:p>
                  </p:txBody>
                </p:sp>
              </p:grpSp>
              <p:grpSp>
                <p:nvGrpSpPr>
                  <p:cNvPr id="10" name="Group 168"/>
                  <p:cNvGrpSpPr>
                    <a:grpSpLocks noChangeAspect="1"/>
                  </p:cNvGrpSpPr>
                  <p:nvPr/>
                </p:nvGrpSpPr>
                <p:grpSpPr bwMode="auto">
                  <a:xfrm>
                    <a:off x="1500" y="3877"/>
                    <a:ext cx="224" cy="32"/>
                    <a:chOff x="3560" y="1661"/>
                    <a:chExt cx="2041" cy="226"/>
                  </a:xfrm>
                </p:grpSpPr>
                <p:sp>
                  <p:nvSpPr>
                    <p:cNvPr id="46274" name="Rectangle 169"/>
                    <p:cNvSpPr>
                      <a:spLocks noChangeAspect="1" noChangeArrowheads="1"/>
                    </p:cNvSpPr>
                    <p:nvPr/>
                  </p:nvSpPr>
                  <p:spPr bwMode="auto">
                    <a:xfrm>
                      <a:off x="4377" y="1661"/>
                      <a:ext cx="408" cy="226"/>
                    </a:xfrm>
                    <a:prstGeom prst="rect">
                      <a:avLst/>
                    </a:prstGeom>
                    <a:noFill/>
                    <a:ln w="9525" algn="ctr">
                      <a:solidFill>
                        <a:schemeClr val="bg2"/>
                      </a:solidFill>
                      <a:miter lim="800000"/>
                      <a:headEnd type="none" w="sm" len="sm"/>
                      <a:tailEnd type="none" w="sm" len="sm"/>
                    </a:ln>
                  </p:spPr>
                  <p:txBody>
                    <a:bodyPr wrap="none" anchor="ctr"/>
                    <a:lstStyle/>
                    <a:p>
                      <a:endParaRPr lang="en-US">
                        <a:latin typeface="Calibri" pitchFamily="34" charset="0"/>
                      </a:endParaRPr>
                    </a:p>
                  </p:txBody>
                </p:sp>
                <p:sp>
                  <p:nvSpPr>
                    <p:cNvPr id="46275" name="Rectangle 170"/>
                    <p:cNvSpPr>
                      <a:spLocks noChangeAspect="1" noChangeArrowheads="1"/>
                    </p:cNvSpPr>
                    <p:nvPr/>
                  </p:nvSpPr>
                  <p:spPr bwMode="auto">
                    <a:xfrm>
                      <a:off x="4785" y="1661"/>
                      <a:ext cx="408" cy="226"/>
                    </a:xfrm>
                    <a:prstGeom prst="rect">
                      <a:avLst/>
                    </a:prstGeom>
                    <a:noFill/>
                    <a:ln w="9525" algn="ctr">
                      <a:solidFill>
                        <a:schemeClr val="bg2"/>
                      </a:solidFill>
                      <a:miter lim="800000"/>
                      <a:headEnd type="none" w="sm" len="sm"/>
                      <a:tailEnd type="none" w="sm" len="sm"/>
                    </a:ln>
                  </p:spPr>
                  <p:txBody>
                    <a:bodyPr wrap="none" anchor="ctr"/>
                    <a:lstStyle/>
                    <a:p>
                      <a:endParaRPr lang="en-US">
                        <a:latin typeface="Calibri" pitchFamily="34" charset="0"/>
                      </a:endParaRPr>
                    </a:p>
                  </p:txBody>
                </p:sp>
                <p:sp>
                  <p:nvSpPr>
                    <p:cNvPr id="46276" name="Rectangle 171"/>
                    <p:cNvSpPr>
                      <a:spLocks noChangeAspect="1" noChangeArrowheads="1"/>
                    </p:cNvSpPr>
                    <p:nvPr/>
                  </p:nvSpPr>
                  <p:spPr bwMode="auto">
                    <a:xfrm>
                      <a:off x="5193" y="1661"/>
                      <a:ext cx="408" cy="226"/>
                    </a:xfrm>
                    <a:prstGeom prst="rect">
                      <a:avLst/>
                    </a:prstGeom>
                    <a:noFill/>
                    <a:ln w="9525" algn="ctr">
                      <a:solidFill>
                        <a:schemeClr val="bg2"/>
                      </a:solidFill>
                      <a:miter lim="800000"/>
                      <a:headEnd type="none" w="sm" len="sm"/>
                      <a:tailEnd type="none" w="sm" len="sm"/>
                    </a:ln>
                  </p:spPr>
                  <p:txBody>
                    <a:bodyPr wrap="none" anchor="ctr"/>
                    <a:lstStyle/>
                    <a:p>
                      <a:endParaRPr lang="en-US">
                        <a:latin typeface="Calibri" pitchFamily="34" charset="0"/>
                      </a:endParaRPr>
                    </a:p>
                  </p:txBody>
                </p:sp>
                <p:sp>
                  <p:nvSpPr>
                    <p:cNvPr id="46277" name="Rectangle 172"/>
                    <p:cNvSpPr>
                      <a:spLocks noChangeAspect="1" noChangeArrowheads="1"/>
                    </p:cNvSpPr>
                    <p:nvPr/>
                  </p:nvSpPr>
                  <p:spPr bwMode="auto">
                    <a:xfrm>
                      <a:off x="3969" y="1661"/>
                      <a:ext cx="408" cy="226"/>
                    </a:xfrm>
                    <a:prstGeom prst="rect">
                      <a:avLst/>
                    </a:prstGeom>
                    <a:noFill/>
                    <a:ln w="9525" algn="ctr">
                      <a:solidFill>
                        <a:schemeClr val="bg2"/>
                      </a:solidFill>
                      <a:miter lim="800000"/>
                      <a:headEnd type="none" w="sm" len="sm"/>
                      <a:tailEnd type="none" w="sm" len="sm"/>
                    </a:ln>
                  </p:spPr>
                  <p:txBody>
                    <a:bodyPr wrap="none" anchor="ctr"/>
                    <a:lstStyle/>
                    <a:p>
                      <a:endParaRPr lang="en-US">
                        <a:latin typeface="Calibri" pitchFamily="34" charset="0"/>
                      </a:endParaRPr>
                    </a:p>
                  </p:txBody>
                </p:sp>
                <p:sp>
                  <p:nvSpPr>
                    <p:cNvPr id="46278" name="Rectangle 173"/>
                    <p:cNvSpPr>
                      <a:spLocks noChangeAspect="1" noChangeArrowheads="1"/>
                    </p:cNvSpPr>
                    <p:nvPr/>
                  </p:nvSpPr>
                  <p:spPr bwMode="auto">
                    <a:xfrm>
                      <a:off x="3560" y="1661"/>
                      <a:ext cx="408" cy="226"/>
                    </a:xfrm>
                    <a:prstGeom prst="rect">
                      <a:avLst/>
                    </a:prstGeom>
                    <a:noFill/>
                    <a:ln w="9525" algn="ctr">
                      <a:solidFill>
                        <a:schemeClr val="bg2"/>
                      </a:solidFill>
                      <a:miter lim="800000"/>
                      <a:headEnd type="none" w="sm" len="sm"/>
                      <a:tailEnd type="none" w="sm" len="sm"/>
                    </a:ln>
                  </p:spPr>
                  <p:txBody>
                    <a:bodyPr wrap="none" anchor="ctr"/>
                    <a:lstStyle/>
                    <a:p>
                      <a:endParaRPr lang="en-US">
                        <a:latin typeface="Calibri" pitchFamily="34" charset="0"/>
                      </a:endParaRPr>
                    </a:p>
                  </p:txBody>
                </p:sp>
              </p:grpSp>
            </p:grpSp>
            <p:grpSp>
              <p:nvGrpSpPr>
                <p:cNvPr id="11" name="Group 174"/>
                <p:cNvGrpSpPr>
                  <a:grpSpLocks noChangeAspect="1"/>
                </p:cNvGrpSpPr>
                <p:nvPr/>
              </p:nvGrpSpPr>
              <p:grpSpPr bwMode="auto">
                <a:xfrm>
                  <a:off x="1516" y="3769"/>
                  <a:ext cx="194" cy="130"/>
                  <a:chOff x="2166" y="3430"/>
                  <a:chExt cx="194" cy="130"/>
                </a:xfrm>
              </p:grpSpPr>
              <p:sp>
                <p:nvSpPr>
                  <p:cNvPr id="46203" name="Freeform 175"/>
                  <p:cNvSpPr>
                    <a:spLocks noChangeAspect="1"/>
                  </p:cNvSpPr>
                  <p:nvPr/>
                </p:nvSpPr>
                <p:spPr bwMode="auto">
                  <a:xfrm>
                    <a:off x="2357" y="3433"/>
                    <a:ext cx="3" cy="1"/>
                  </a:xfrm>
                  <a:custGeom>
                    <a:avLst/>
                    <a:gdLst>
                      <a:gd name="T0" fmla="*/ 3 w 3"/>
                      <a:gd name="T1" fmla="*/ 0 h 1"/>
                      <a:gd name="T2" fmla="*/ 3 w 3"/>
                      <a:gd name="T3" fmla="*/ 0 h 1"/>
                      <a:gd name="T4" fmla="*/ 3 w 3"/>
                      <a:gd name="T5" fmla="*/ 0 h 1"/>
                      <a:gd name="T6" fmla="*/ 3 w 3"/>
                      <a:gd name="T7" fmla="*/ 0 h 1"/>
                      <a:gd name="T8" fmla="*/ 3 w 3"/>
                      <a:gd name="T9" fmla="*/ 0 h 1"/>
                      <a:gd name="T10" fmla="*/ 3 w 3"/>
                      <a:gd name="T11" fmla="*/ 0 h 1"/>
                      <a:gd name="T12" fmla="*/ 3 w 3"/>
                      <a:gd name="T13" fmla="*/ 0 h 1"/>
                      <a:gd name="T14" fmla="*/ 3 w 3"/>
                      <a:gd name="T15" fmla="*/ 0 h 1"/>
                      <a:gd name="T16" fmla="*/ 3 w 3"/>
                      <a:gd name="T17" fmla="*/ 0 h 1"/>
                      <a:gd name="T18" fmla="*/ 3 w 3"/>
                      <a:gd name="T19" fmla="*/ 0 h 1"/>
                      <a:gd name="T20" fmla="*/ 3 w 3"/>
                      <a:gd name="T21" fmla="*/ 0 h 1"/>
                      <a:gd name="T22" fmla="*/ 3 w 3"/>
                      <a:gd name="T23" fmla="*/ 0 h 1"/>
                      <a:gd name="T24" fmla="*/ 2 w 3"/>
                      <a:gd name="T25" fmla="*/ 0 h 1"/>
                      <a:gd name="T26" fmla="*/ 2 w 3"/>
                      <a:gd name="T27" fmla="*/ 0 h 1"/>
                      <a:gd name="T28" fmla="*/ 2 w 3"/>
                      <a:gd name="T29" fmla="*/ 0 h 1"/>
                      <a:gd name="T30" fmla="*/ 2 w 3"/>
                      <a:gd name="T31" fmla="*/ 0 h 1"/>
                      <a:gd name="T32" fmla="*/ 2 w 3"/>
                      <a:gd name="T33" fmla="*/ 0 h 1"/>
                      <a:gd name="T34" fmla="*/ 2 w 3"/>
                      <a:gd name="T35" fmla="*/ 0 h 1"/>
                      <a:gd name="T36" fmla="*/ 2 w 3"/>
                      <a:gd name="T37" fmla="*/ 0 h 1"/>
                      <a:gd name="T38" fmla="*/ 2 w 3"/>
                      <a:gd name="T39" fmla="*/ 0 h 1"/>
                      <a:gd name="T40" fmla="*/ 2 w 3"/>
                      <a:gd name="T41" fmla="*/ 0 h 1"/>
                      <a:gd name="T42" fmla="*/ 2 w 3"/>
                      <a:gd name="T43" fmla="*/ 0 h 1"/>
                      <a:gd name="T44" fmla="*/ 2 w 3"/>
                      <a:gd name="T45" fmla="*/ 0 h 1"/>
                      <a:gd name="T46" fmla="*/ 2 w 3"/>
                      <a:gd name="T47" fmla="*/ 0 h 1"/>
                      <a:gd name="T48" fmla="*/ 2 w 3"/>
                      <a:gd name="T49" fmla="*/ 0 h 1"/>
                      <a:gd name="T50" fmla="*/ 2 w 3"/>
                      <a:gd name="T51" fmla="*/ 0 h 1"/>
                      <a:gd name="T52" fmla="*/ 2 w 3"/>
                      <a:gd name="T53" fmla="*/ 0 h 1"/>
                      <a:gd name="T54" fmla="*/ 2 w 3"/>
                      <a:gd name="T55" fmla="*/ 0 h 1"/>
                      <a:gd name="T56" fmla="*/ 2 w 3"/>
                      <a:gd name="T57" fmla="*/ 0 h 1"/>
                      <a:gd name="T58" fmla="*/ 1 w 3"/>
                      <a:gd name="T59" fmla="*/ 0 h 1"/>
                      <a:gd name="T60" fmla="*/ 1 w 3"/>
                      <a:gd name="T61" fmla="*/ 0 h 1"/>
                      <a:gd name="T62" fmla="*/ 1 w 3"/>
                      <a:gd name="T63" fmla="*/ 0 h 1"/>
                      <a:gd name="T64" fmla="*/ 1 w 3"/>
                      <a:gd name="T65" fmla="*/ 0 h 1"/>
                      <a:gd name="T66" fmla="*/ 1 w 3"/>
                      <a:gd name="T67" fmla="*/ 0 h 1"/>
                      <a:gd name="T68" fmla="*/ 1 w 3"/>
                      <a:gd name="T69" fmla="*/ 0 h 1"/>
                      <a:gd name="T70" fmla="*/ 1 w 3"/>
                      <a:gd name="T71" fmla="*/ 0 h 1"/>
                      <a:gd name="T72" fmla="*/ 1 w 3"/>
                      <a:gd name="T73" fmla="*/ 0 h 1"/>
                      <a:gd name="T74" fmla="*/ 1 w 3"/>
                      <a:gd name="T75" fmla="*/ 0 h 1"/>
                      <a:gd name="T76" fmla="*/ 1 w 3"/>
                      <a:gd name="T77" fmla="*/ 0 h 1"/>
                      <a:gd name="T78" fmla="*/ 1 w 3"/>
                      <a:gd name="T79" fmla="*/ 0 h 1"/>
                      <a:gd name="T80" fmla="*/ 1 w 3"/>
                      <a:gd name="T81" fmla="*/ 0 h 1"/>
                      <a:gd name="T82" fmla="*/ 1 w 3"/>
                      <a:gd name="T83" fmla="*/ 0 h 1"/>
                      <a:gd name="T84" fmla="*/ 1 w 3"/>
                      <a:gd name="T85" fmla="*/ 0 h 1"/>
                      <a:gd name="T86" fmla="*/ 1 w 3"/>
                      <a:gd name="T87" fmla="*/ 0 h 1"/>
                      <a:gd name="T88" fmla="*/ 1 w 3"/>
                      <a:gd name="T89" fmla="*/ 0 h 1"/>
                      <a:gd name="T90" fmla="*/ 1 w 3"/>
                      <a:gd name="T91" fmla="*/ 0 h 1"/>
                      <a:gd name="T92" fmla="*/ 0 w 3"/>
                      <a:gd name="T93" fmla="*/ 0 h 1"/>
                      <a:gd name="T94" fmla="*/ 0 w 3"/>
                      <a:gd name="T95" fmla="*/ 0 h 1"/>
                      <a:gd name="T96" fmla="*/ 0 w 3"/>
                      <a:gd name="T97" fmla="*/ 0 h 1"/>
                      <a:gd name="T98" fmla="*/ 0 w 3"/>
                      <a:gd name="T99" fmla="*/ 0 h 1"/>
                      <a:gd name="T100" fmla="*/ 0 w 3"/>
                      <a:gd name="T101" fmla="*/ 0 h 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
                      <a:gd name="T154" fmla="*/ 0 h 1"/>
                      <a:gd name="T155" fmla="*/ 3 w 3"/>
                      <a:gd name="T156" fmla="*/ 1 h 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 h="1">
                        <a:moveTo>
                          <a:pt x="3" y="0"/>
                        </a:moveTo>
                        <a:lnTo>
                          <a:pt x="3" y="0"/>
                        </a:lnTo>
                        <a:lnTo>
                          <a:pt x="2" y="0"/>
                        </a:lnTo>
                        <a:lnTo>
                          <a:pt x="1" y="0"/>
                        </a:lnTo>
                        <a:lnTo>
                          <a:pt x="0" y="0"/>
                        </a:lnTo>
                      </a:path>
                    </a:pathLst>
                  </a:custGeom>
                  <a:noFill/>
                  <a:ln w="0">
                    <a:solidFill>
                      <a:srgbClr val="5B82FF"/>
                    </a:solidFill>
                    <a:round/>
                    <a:headEnd/>
                    <a:tailEnd/>
                  </a:ln>
                </p:spPr>
                <p:txBody>
                  <a:bodyPr/>
                  <a:lstStyle/>
                  <a:p>
                    <a:endParaRPr lang="en-US">
                      <a:latin typeface="Calibri" pitchFamily="34" charset="0"/>
                    </a:endParaRPr>
                  </a:p>
                </p:txBody>
              </p:sp>
              <p:sp>
                <p:nvSpPr>
                  <p:cNvPr id="46204" name="Freeform 176"/>
                  <p:cNvSpPr>
                    <a:spLocks noChangeAspect="1"/>
                  </p:cNvSpPr>
                  <p:nvPr/>
                </p:nvSpPr>
                <p:spPr bwMode="auto">
                  <a:xfrm>
                    <a:off x="2354" y="3432"/>
                    <a:ext cx="3" cy="2"/>
                  </a:xfrm>
                  <a:custGeom>
                    <a:avLst/>
                    <a:gdLst>
                      <a:gd name="T0" fmla="*/ 3 w 3"/>
                      <a:gd name="T1" fmla="*/ 1 h 2"/>
                      <a:gd name="T2" fmla="*/ 3 w 3"/>
                      <a:gd name="T3" fmla="*/ 1 h 2"/>
                      <a:gd name="T4" fmla="*/ 3 w 3"/>
                      <a:gd name="T5" fmla="*/ 1 h 2"/>
                      <a:gd name="T6" fmla="*/ 3 w 3"/>
                      <a:gd name="T7" fmla="*/ 1 h 2"/>
                      <a:gd name="T8" fmla="*/ 3 w 3"/>
                      <a:gd name="T9" fmla="*/ 1 h 2"/>
                      <a:gd name="T10" fmla="*/ 3 w 3"/>
                      <a:gd name="T11" fmla="*/ 1 h 2"/>
                      <a:gd name="T12" fmla="*/ 3 w 3"/>
                      <a:gd name="T13" fmla="*/ 1 h 2"/>
                      <a:gd name="T14" fmla="*/ 3 w 3"/>
                      <a:gd name="T15" fmla="*/ 1 h 2"/>
                      <a:gd name="T16" fmla="*/ 3 w 3"/>
                      <a:gd name="T17" fmla="*/ 1 h 2"/>
                      <a:gd name="T18" fmla="*/ 3 w 3"/>
                      <a:gd name="T19" fmla="*/ 1 h 2"/>
                      <a:gd name="T20" fmla="*/ 3 w 3"/>
                      <a:gd name="T21" fmla="*/ 1 h 2"/>
                      <a:gd name="T22" fmla="*/ 3 w 3"/>
                      <a:gd name="T23" fmla="*/ 1 h 2"/>
                      <a:gd name="T24" fmla="*/ 3 w 3"/>
                      <a:gd name="T25" fmla="*/ 1 h 2"/>
                      <a:gd name="T26" fmla="*/ 3 w 3"/>
                      <a:gd name="T27" fmla="*/ 1 h 2"/>
                      <a:gd name="T28" fmla="*/ 2 w 3"/>
                      <a:gd name="T29" fmla="*/ 1 h 2"/>
                      <a:gd name="T30" fmla="*/ 2 w 3"/>
                      <a:gd name="T31" fmla="*/ 1 h 2"/>
                      <a:gd name="T32" fmla="*/ 2 w 3"/>
                      <a:gd name="T33" fmla="*/ 1 h 2"/>
                      <a:gd name="T34" fmla="*/ 2 w 3"/>
                      <a:gd name="T35" fmla="*/ 1 h 2"/>
                      <a:gd name="T36" fmla="*/ 2 w 3"/>
                      <a:gd name="T37" fmla="*/ 1 h 2"/>
                      <a:gd name="T38" fmla="*/ 2 w 3"/>
                      <a:gd name="T39" fmla="*/ 1 h 2"/>
                      <a:gd name="T40" fmla="*/ 2 w 3"/>
                      <a:gd name="T41" fmla="*/ 2 h 2"/>
                      <a:gd name="T42" fmla="*/ 2 w 3"/>
                      <a:gd name="T43" fmla="*/ 2 h 2"/>
                      <a:gd name="T44" fmla="*/ 2 w 3"/>
                      <a:gd name="T45" fmla="*/ 2 h 2"/>
                      <a:gd name="T46" fmla="*/ 2 w 3"/>
                      <a:gd name="T47" fmla="*/ 2 h 2"/>
                      <a:gd name="T48" fmla="*/ 2 w 3"/>
                      <a:gd name="T49" fmla="*/ 1 h 2"/>
                      <a:gd name="T50" fmla="*/ 2 w 3"/>
                      <a:gd name="T51" fmla="*/ 1 h 2"/>
                      <a:gd name="T52" fmla="*/ 2 w 3"/>
                      <a:gd name="T53" fmla="*/ 1 h 2"/>
                      <a:gd name="T54" fmla="*/ 2 w 3"/>
                      <a:gd name="T55" fmla="*/ 1 h 2"/>
                      <a:gd name="T56" fmla="*/ 2 w 3"/>
                      <a:gd name="T57" fmla="*/ 1 h 2"/>
                      <a:gd name="T58" fmla="*/ 2 w 3"/>
                      <a:gd name="T59" fmla="*/ 1 h 2"/>
                      <a:gd name="T60" fmla="*/ 1 w 3"/>
                      <a:gd name="T61" fmla="*/ 1 h 2"/>
                      <a:gd name="T62" fmla="*/ 1 w 3"/>
                      <a:gd name="T63" fmla="*/ 1 h 2"/>
                      <a:gd name="T64" fmla="*/ 1 w 3"/>
                      <a:gd name="T65" fmla="*/ 1 h 2"/>
                      <a:gd name="T66" fmla="*/ 1 w 3"/>
                      <a:gd name="T67" fmla="*/ 1 h 2"/>
                      <a:gd name="T68" fmla="*/ 1 w 3"/>
                      <a:gd name="T69" fmla="*/ 1 h 2"/>
                      <a:gd name="T70" fmla="*/ 1 w 3"/>
                      <a:gd name="T71" fmla="*/ 1 h 2"/>
                      <a:gd name="T72" fmla="*/ 1 w 3"/>
                      <a:gd name="T73" fmla="*/ 2 h 2"/>
                      <a:gd name="T74" fmla="*/ 1 w 3"/>
                      <a:gd name="T75" fmla="*/ 2 h 2"/>
                      <a:gd name="T76" fmla="*/ 1 w 3"/>
                      <a:gd name="T77" fmla="*/ 2 h 2"/>
                      <a:gd name="T78" fmla="*/ 1 w 3"/>
                      <a:gd name="T79" fmla="*/ 2 h 2"/>
                      <a:gd name="T80" fmla="*/ 1 w 3"/>
                      <a:gd name="T81" fmla="*/ 2 h 2"/>
                      <a:gd name="T82" fmla="*/ 1 w 3"/>
                      <a:gd name="T83" fmla="*/ 2 h 2"/>
                      <a:gd name="T84" fmla="*/ 1 w 3"/>
                      <a:gd name="T85" fmla="*/ 2 h 2"/>
                      <a:gd name="T86" fmla="*/ 1 w 3"/>
                      <a:gd name="T87" fmla="*/ 1 h 2"/>
                      <a:gd name="T88" fmla="*/ 1 w 3"/>
                      <a:gd name="T89" fmla="*/ 1 h 2"/>
                      <a:gd name="T90" fmla="*/ 1 w 3"/>
                      <a:gd name="T91" fmla="*/ 0 h 2"/>
                      <a:gd name="T92" fmla="*/ 1 w 3"/>
                      <a:gd name="T93" fmla="*/ 0 h 2"/>
                      <a:gd name="T94" fmla="*/ 0 w 3"/>
                      <a:gd name="T95" fmla="*/ 0 h 2"/>
                      <a:gd name="T96" fmla="*/ 0 w 3"/>
                      <a:gd name="T97" fmla="*/ 0 h 2"/>
                      <a:gd name="T98" fmla="*/ 0 w 3"/>
                      <a:gd name="T99" fmla="*/ 0 h 2"/>
                      <a:gd name="T100" fmla="*/ 0 w 3"/>
                      <a:gd name="T101" fmla="*/ 0 h 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
                      <a:gd name="T154" fmla="*/ 0 h 2"/>
                      <a:gd name="T155" fmla="*/ 3 w 3"/>
                      <a:gd name="T156" fmla="*/ 2 h 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 h="2">
                        <a:moveTo>
                          <a:pt x="3" y="1"/>
                        </a:moveTo>
                        <a:lnTo>
                          <a:pt x="3" y="1"/>
                        </a:lnTo>
                        <a:lnTo>
                          <a:pt x="2" y="1"/>
                        </a:lnTo>
                        <a:lnTo>
                          <a:pt x="2" y="2"/>
                        </a:lnTo>
                        <a:lnTo>
                          <a:pt x="2" y="1"/>
                        </a:lnTo>
                        <a:lnTo>
                          <a:pt x="1" y="1"/>
                        </a:lnTo>
                        <a:lnTo>
                          <a:pt x="1" y="2"/>
                        </a:lnTo>
                        <a:lnTo>
                          <a:pt x="1" y="1"/>
                        </a:lnTo>
                        <a:lnTo>
                          <a:pt x="1" y="0"/>
                        </a:lnTo>
                        <a:lnTo>
                          <a:pt x="0" y="0"/>
                        </a:lnTo>
                      </a:path>
                    </a:pathLst>
                  </a:custGeom>
                  <a:noFill/>
                  <a:ln w="0">
                    <a:solidFill>
                      <a:srgbClr val="5B82FF"/>
                    </a:solidFill>
                    <a:round/>
                    <a:headEnd/>
                    <a:tailEnd/>
                  </a:ln>
                </p:spPr>
                <p:txBody>
                  <a:bodyPr/>
                  <a:lstStyle/>
                  <a:p>
                    <a:endParaRPr lang="en-US">
                      <a:latin typeface="Calibri" pitchFamily="34" charset="0"/>
                    </a:endParaRPr>
                  </a:p>
                </p:txBody>
              </p:sp>
              <p:sp>
                <p:nvSpPr>
                  <p:cNvPr id="46205" name="Freeform 177"/>
                  <p:cNvSpPr>
                    <a:spLocks noChangeAspect="1"/>
                  </p:cNvSpPr>
                  <p:nvPr/>
                </p:nvSpPr>
                <p:spPr bwMode="auto">
                  <a:xfrm>
                    <a:off x="2351" y="3430"/>
                    <a:ext cx="3" cy="4"/>
                  </a:xfrm>
                  <a:custGeom>
                    <a:avLst/>
                    <a:gdLst>
                      <a:gd name="T0" fmla="*/ 3 w 3"/>
                      <a:gd name="T1" fmla="*/ 2 h 4"/>
                      <a:gd name="T2" fmla="*/ 3 w 3"/>
                      <a:gd name="T3" fmla="*/ 3 h 4"/>
                      <a:gd name="T4" fmla="*/ 3 w 3"/>
                      <a:gd name="T5" fmla="*/ 3 h 4"/>
                      <a:gd name="T6" fmla="*/ 3 w 3"/>
                      <a:gd name="T7" fmla="*/ 3 h 4"/>
                      <a:gd name="T8" fmla="*/ 3 w 3"/>
                      <a:gd name="T9" fmla="*/ 4 h 4"/>
                      <a:gd name="T10" fmla="*/ 3 w 3"/>
                      <a:gd name="T11" fmla="*/ 4 h 4"/>
                      <a:gd name="T12" fmla="*/ 3 w 3"/>
                      <a:gd name="T13" fmla="*/ 4 h 4"/>
                      <a:gd name="T14" fmla="*/ 3 w 3"/>
                      <a:gd name="T15" fmla="*/ 4 h 4"/>
                      <a:gd name="T16" fmla="*/ 3 w 3"/>
                      <a:gd name="T17" fmla="*/ 4 h 4"/>
                      <a:gd name="T18" fmla="*/ 3 w 3"/>
                      <a:gd name="T19" fmla="*/ 3 h 4"/>
                      <a:gd name="T20" fmla="*/ 3 w 3"/>
                      <a:gd name="T21" fmla="*/ 3 h 4"/>
                      <a:gd name="T22" fmla="*/ 3 w 3"/>
                      <a:gd name="T23" fmla="*/ 3 h 4"/>
                      <a:gd name="T24" fmla="*/ 3 w 3"/>
                      <a:gd name="T25" fmla="*/ 3 h 4"/>
                      <a:gd name="T26" fmla="*/ 3 w 3"/>
                      <a:gd name="T27" fmla="*/ 3 h 4"/>
                      <a:gd name="T28" fmla="*/ 2 w 3"/>
                      <a:gd name="T29" fmla="*/ 3 h 4"/>
                      <a:gd name="T30" fmla="*/ 2 w 3"/>
                      <a:gd name="T31" fmla="*/ 3 h 4"/>
                      <a:gd name="T32" fmla="*/ 2 w 3"/>
                      <a:gd name="T33" fmla="*/ 3 h 4"/>
                      <a:gd name="T34" fmla="*/ 2 w 3"/>
                      <a:gd name="T35" fmla="*/ 3 h 4"/>
                      <a:gd name="T36" fmla="*/ 2 w 3"/>
                      <a:gd name="T37" fmla="*/ 3 h 4"/>
                      <a:gd name="T38" fmla="*/ 2 w 3"/>
                      <a:gd name="T39" fmla="*/ 3 h 4"/>
                      <a:gd name="T40" fmla="*/ 2 w 3"/>
                      <a:gd name="T41" fmla="*/ 3 h 4"/>
                      <a:gd name="T42" fmla="*/ 2 w 3"/>
                      <a:gd name="T43" fmla="*/ 3 h 4"/>
                      <a:gd name="T44" fmla="*/ 2 w 3"/>
                      <a:gd name="T45" fmla="*/ 3 h 4"/>
                      <a:gd name="T46" fmla="*/ 2 w 3"/>
                      <a:gd name="T47" fmla="*/ 3 h 4"/>
                      <a:gd name="T48" fmla="*/ 2 w 3"/>
                      <a:gd name="T49" fmla="*/ 3 h 4"/>
                      <a:gd name="T50" fmla="*/ 2 w 3"/>
                      <a:gd name="T51" fmla="*/ 3 h 4"/>
                      <a:gd name="T52" fmla="*/ 2 w 3"/>
                      <a:gd name="T53" fmla="*/ 3 h 4"/>
                      <a:gd name="T54" fmla="*/ 2 w 3"/>
                      <a:gd name="T55" fmla="*/ 3 h 4"/>
                      <a:gd name="T56" fmla="*/ 2 w 3"/>
                      <a:gd name="T57" fmla="*/ 3 h 4"/>
                      <a:gd name="T58" fmla="*/ 2 w 3"/>
                      <a:gd name="T59" fmla="*/ 3 h 4"/>
                      <a:gd name="T60" fmla="*/ 2 w 3"/>
                      <a:gd name="T61" fmla="*/ 2 h 4"/>
                      <a:gd name="T62" fmla="*/ 1 w 3"/>
                      <a:gd name="T63" fmla="*/ 2 h 4"/>
                      <a:gd name="T64" fmla="*/ 1 w 3"/>
                      <a:gd name="T65" fmla="*/ 2 h 4"/>
                      <a:gd name="T66" fmla="*/ 1 w 3"/>
                      <a:gd name="T67" fmla="*/ 2 h 4"/>
                      <a:gd name="T68" fmla="*/ 1 w 3"/>
                      <a:gd name="T69" fmla="*/ 2 h 4"/>
                      <a:gd name="T70" fmla="*/ 1 w 3"/>
                      <a:gd name="T71" fmla="*/ 3 h 4"/>
                      <a:gd name="T72" fmla="*/ 1 w 3"/>
                      <a:gd name="T73" fmla="*/ 3 h 4"/>
                      <a:gd name="T74" fmla="*/ 1 w 3"/>
                      <a:gd name="T75" fmla="*/ 3 h 4"/>
                      <a:gd name="T76" fmla="*/ 1 w 3"/>
                      <a:gd name="T77" fmla="*/ 3 h 4"/>
                      <a:gd name="T78" fmla="*/ 1 w 3"/>
                      <a:gd name="T79" fmla="*/ 3 h 4"/>
                      <a:gd name="T80" fmla="*/ 1 w 3"/>
                      <a:gd name="T81" fmla="*/ 3 h 4"/>
                      <a:gd name="T82" fmla="*/ 1 w 3"/>
                      <a:gd name="T83" fmla="*/ 3 h 4"/>
                      <a:gd name="T84" fmla="*/ 1 w 3"/>
                      <a:gd name="T85" fmla="*/ 3 h 4"/>
                      <a:gd name="T86" fmla="*/ 1 w 3"/>
                      <a:gd name="T87" fmla="*/ 2 h 4"/>
                      <a:gd name="T88" fmla="*/ 1 w 3"/>
                      <a:gd name="T89" fmla="*/ 2 h 4"/>
                      <a:gd name="T90" fmla="*/ 1 w 3"/>
                      <a:gd name="T91" fmla="*/ 1 h 4"/>
                      <a:gd name="T92" fmla="*/ 1 w 3"/>
                      <a:gd name="T93" fmla="*/ 0 h 4"/>
                      <a:gd name="T94" fmla="*/ 1 w 3"/>
                      <a:gd name="T95" fmla="*/ 0 h 4"/>
                      <a:gd name="T96" fmla="*/ 0 w 3"/>
                      <a:gd name="T97" fmla="*/ 0 h 4"/>
                      <a:gd name="T98" fmla="*/ 0 w 3"/>
                      <a:gd name="T99" fmla="*/ 1 h 4"/>
                      <a:gd name="T100" fmla="*/ 0 w 3"/>
                      <a:gd name="T101" fmla="*/ 2 h 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
                      <a:gd name="T154" fmla="*/ 0 h 4"/>
                      <a:gd name="T155" fmla="*/ 3 w 3"/>
                      <a:gd name="T156" fmla="*/ 4 h 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 h="4">
                        <a:moveTo>
                          <a:pt x="3" y="2"/>
                        </a:moveTo>
                        <a:lnTo>
                          <a:pt x="3" y="3"/>
                        </a:lnTo>
                        <a:lnTo>
                          <a:pt x="3" y="4"/>
                        </a:lnTo>
                        <a:lnTo>
                          <a:pt x="3" y="3"/>
                        </a:lnTo>
                        <a:lnTo>
                          <a:pt x="2" y="3"/>
                        </a:lnTo>
                        <a:lnTo>
                          <a:pt x="2" y="2"/>
                        </a:lnTo>
                        <a:lnTo>
                          <a:pt x="1" y="2"/>
                        </a:lnTo>
                        <a:lnTo>
                          <a:pt x="1" y="3"/>
                        </a:lnTo>
                        <a:lnTo>
                          <a:pt x="1" y="2"/>
                        </a:lnTo>
                        <a:lnTo>
                          <a:pt x="1" y="1"/>
                        </a:lnTo>
                        <a:lnTo>
                          <a:pt x="1" y="0"/>
                        </a:lnTo>
                        <a:lnTo>
                          <a:pt x="0" y="0"/>
                        </a:lnTo>
                        <a:lnTo>
                          <a:pt x="0" y="1"/>
                        </a:lnTo>
                        <a:lnTo>
                          <a:pt x="0" y="2"/>
                        </a:lnTo>
                      </a:path>
                    </a:pathLst>
                  </a:custGeom>
                  <a:noFill/>
                  <a:ln w="0">
                    <a:solidFill>
                      <a:srgbClr val="5B82FF"/>
                    </a:solidFill>
                    <a:round/>
                    <a:headEnd/>
                    <a:tailEnd/>
                  </a:ln>
                </p:spPr>
                <p:txBody>
                  <a:bodyPr/>
                  <a:lstStyle/>
                  <a:p>
                    <a:endParaRPr lang="en-US">
                      <a:latin typeface="Calibri" pitchFamily="34" charset="0"/>
                    </a:endParaRPr>
                  </a:p>
                </p:txBody>
              </p:sp>
              <p:sp>
                <p:nvSpPr>
                  <p:cNvPr id="46206" name="Freeform 178"/>
                  <p:cNvSpPr>
                    <a:spLocks noChangeAspect="1"/>
                  </p:cNvSpPr>
                  <p:nvPr/>
                </p:nvSpPr>
                <p:spPr bwMode="auto">
                  <a:xfrm>
                    <a:off x="2348" y="3432"/>
                    <a:ext cx="3" cy="2"/>
                  </a:xfrm>
                  <a:custGeom>
                    <a:avLst/>
                    <a:gdLst>
                      <a:gd name="T0" fmla="*/ 3 w 3"/>
                      <a:gd name="T1" fmla="*/ 0 h 2"/>
                      <a:gd name="T2" fmla="*/ 3 w 3"/>
                      <a:gd name="T3" fmla="*/ 0 h 2"/>
                      <a:gd name="T4" fmla="*/ 3 w 3"/>
                      <a:gd name="T5" fmla="*/ 1 h 2"/>
                      <a:gd name="T6" fmla="*/ 3 w 3"/>
                      <a:gd name="T7" fmla="*/ 2 h 2"/>
                      <a:gd name="T8" fmla="*/ 3 w 3"/>
                      <a:gd name="T9" fmla="*/ 2 h 2"/>
                      <a:gd name="T10" fmla="*/ 3 w 3"/>
                      <a:gd name="T11" fmla="*/ 2 h 2"/>
                      <a:gd name="T12" fmla="*/ 3 w 3"/>
                      <a:gd name="T13" fmla="*/ 2 h 2"/>
                      <a:gd name="T14" fmla="*/ 3 w 3"/>
                      <a:gd name="T15" fmla="*/ 1 h 2"/>
                      <a:gd name="T16" fmla="*/ 3 w 3"/>
                      <a:gd name="T17" fmla="*/ 1 h 2"/>
                      <a:gd name="T18" fmla="*/ 3 w 3"/>
                      <a:gd name="T19" fmla="*/ 0 h 2"/>
                      <a:gd name="T20" fmla="*/ 3 w 3"/>
                      <a:gd name="T21" fmla="*/ 0 h 2"/>
                      <a:gd name="T22" fmla="*/ 3 w 3"/>
                      <a:gd name="T23" fmla="*/ 0 h 2"/>
                      <a:gd name="T24" fmla="*/ 3 w 3"/>
                      <a:gd name="T25" fmla="*/ 0 h 2"/>
                      <a:gd name="T26" fmla="*/ 3 w 3"/>
                      <a:gd name="T27" fmla="*/ 0 h 2"/>
                      <a:gd name="T28" fmla="*/ 3 w 3"/>
                      <a:gd name="T29" fmla="*/ 0 h 2"/>
                      <a:gd name="T30" fmla="*/ 2 w 3"/>
                      <a:gd name="T31" fmla="*/ 1 h 2"/>
                      <a:gd name="T32" fmla="*/ 2 w 3"/>
                      <a:gd name="T33" fmla="*/ 1 h 2"/>
                      <a:gd name="T34" fmla="*/ 2 w 3"/>
                      <a:gd name="T35" fmla="*/ 1 h 2"/>
                      <a:gd name="T36" fmla="*/ 2 w 3"/>
                      <a:gd name="T37" fmla="*/ 1 h 2"/>
                      <a:gd name="T38" fmla="*/ 2 w 3"/>
                      <a:gd name="T39" fmla="*/ 2 h 2"/>
                      <a:gd name="T40" fmla="*/ 2 w 3"/>
                      <a:gd name="T41" fmla="*/ 2 h 2"/>
                      <a:gd name="T42" fmla="*/ 2 w 3"/>
                      <a:gd name="T43" fmla="*/ 2 h 2"/>
                      <a:gd name="T44" fmla="*/ 2 w 3"/>
                      <a:gd name="T45" fmla="*/ 2 h 2"/>
                      <a:gd name="T46" fmla="*/ 2 w 3"/>
                      <a:gd name="T47" fmla="*/ 2 h 2"/>
                      <a:gd name="T48" fmla="*/ 2 w 3"/>
                      <a:gd name="T49" fmla="*/ 2 h 2"/>
                      <a:gd name="T50" fmla="*/ 2 w 3"/>
                      <a:gd name="T51" fmla="*/ 2 h 2"/>
                      <a:gd name="T52" fmla="*/ 2 w 3"/>
                      <a:gd name="T53" fmla="*/ 2 h 2"/>
                      <a:gd name="T54" fmla="*/ 2 w 3"/>
                      <a:gd name="T55" fmla="*/ 1 h 2"/>
                      <a:gd name="T56" fmla="*/ 2 w 3"/>
                      <a:gd name="T57" fmla="*/ 1 h 2"/>
                      <a:gd name="T58" fmla="*/ 2 w 3"/>
                      <a:gd name="T59" fmla="*/ 1 h 2"/>
                      <a:gd name="T60" fmla="*/ 2 w 3"/>
                      <a:gd name="T61" fmla="*/ 0 h 2"/>
                      <a:gd name="T62" fmla="*/ 2 w 3"/>
                      <a:gd name="T63" fmla="*/ 0 h 2"/>
                      <a:gd name="T64" fmla="*/ 1 w 3"/>
                      <a:gd name="T65" fmla="*/ 0 h 2"/>
                      <a:gd name="T66" fmla="*/ 1 w 3"/>
                      <a:gd name="T67" fmla="*/ 1 h 2"/>
                      <a:gd name="T68" fmla="*/ 1 w 3"/>
                      <a:gd name="T69" fmla="*/ 1 h 2"/>
                      <a:gd name="T70" fmla="*/ 1 w 3"/>
                      <a:gd name="T71" fmla="*/ 1 h 2"/>
                      <a:gd name="T72" fmla="*/ 1 w 3"/>
                      <a:gd name="T73" fmla="*/ 2 h 2"/>
                      <a:gd name="T74" fmla="*/ 1 w 3"/>
                      <a:gd name="T75" fmla="*/ 2 h 2"/>
                      <a:gd name="T76" fmla="*/ 1 w 3"/>
                      <a:gd name="T77" fmla="*/ 2 h 2"/>
                      <a:gd name="T78" fmla="*/ 1 w 3"/>
                      <a:gd name="T79" fmla="*/ 2 h 2"/>
                      <a:gd name="T80" fmla="*/ 1 w 3"/>
                      <a:gd name="T81" fmla="*/ 2 h 2"/>
                      <a:gd name="T82" fmla="*/ 1 w 3"/>
                      <a:gd name="T83" fmla="*/ 2 h 2"/>
                      <a:gd name="T84" fmla="*/ 1 w 3"/>
                      <a:gd name="T85" fmla="*/ 2 h 2"/>
                      <a:gd name="T86" fmla="*/ 1 w 3"/>
                      <a:gd name="T87" fmla="*/ 2 h 2"/>
                      <a:gd name="T88" fmla="*/ 1 w 3"/>
                      <a:gd name="T89" fmla="*/ 2 h 2"/>
                      <a:gd name="T90" fmla="*/ 1 w 3"/>
                      <a:gd name="T91" fmla="*/ 1 h 2"/>
                      <a:gd name="T92" fmla="*/ 1 w 3"/>
                      <a:gd name="T93" fmla="*/ 1 h 2"/>
                      <a:gd name="T94" fmla="*/ 1 w 3"/>
                      <a:gd name="T95" fmla="*/ 1 h 2"/>
                      <a:gd name="T96" fmla="*/ 1 w 3"/>
                      <a:gd name="T97" fmla="*/ 1 h 2"/>
                      <a:gd name="T98" fmla="*/ 0 w 3"/>
                      <a:gd name="T99" fmla="*/ 1 h 2"/>
                      <a:gd name="T100" fmla="*/ 0 w 3"/>
                      <a:gd name="T101" fmla="*/ 1 h 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
                      <a:gd name="T154" fmla="*/ 0 h 2"/>
                      <a:gd name="T155" fmla="*/ 3 w 3"/>
                      <a:gd name="T156" fmla="*/ 2 h 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 h="2">
                        <a:moveTo>
                          <a:pt x="3" y="0"/>
                        </a:moveTo>
                        <a:lnTo>
                          <a:pt x="3" y="0"/>
                        </a:lnTo>
                        <a:lnTo>
                          <a:pt x="3" y="1"/>
                        </a:lnTo>
                        <a:lnTo>
                          <a:pt x="3" y="2"/>
                        </a:lnTo>
                        <a:lnTo>
                          <a:pt x="3" y="1"/>
                        </a:lnTo>
                        <a:lnTo>
                          <a:pt x="3" y="0"/>
                        </a:lnTo>
                        <a:lnTo>
                          <a:pt x="2" y="1"/>
                        </a:lnTo>
                        <a:lnTo>
                          <a:pt x="2" y="2"/>
                        </a:lnTo>
                        <a:lnTo>
                          <a:pt x="2" y="1"/>
                        </a:lnTo>
                        <a:lnTo>
                          <a:pt x="2" y="0"/>
                        </a:lnTo>
                        <a:lnTo>
                          <a:pt x="1" y="0"/>
                        </a:lnTo>
                        <a:lnTo>
                          <a:pt x="1" y="1"/>
                        </a:lnTo>
                        <a:lnTo>
                          <a:pt x="1" y="2"/>
                        </a:lnTo>
                        <a:lnTo>
                          <a:pt x="1" y="1"/>
                        </a:lnTo>
                        <a:lnTo>
                          <a:pt x="0" y="1"/>
                        </a:lnTo>
                      </a:path>
                    </a:pathLst>
                  </a:custGeom>
                  <a:noFill/>
                  <a:ln w="0">
                    <a:solidFill>
                      <a:srgbClr val="5B82FF"/>
                    </a:solidFill>
                    <a:round/>
                    <a:headEnd/>
                    <a:tailEnd/>
                  </a:ln>
                </p:spPr>
                <p:txBody>
                  <a:bodyPr/>
                  <a:lstStyle/>
                  <a:p>
                    <a:endParaRPr lang="en-US">
                      <a:latin typeface="Calibri" pitchFamily="34" charset="0"/>
                    </a:endParaRPr>
                  </a:p>
                </p:txBody>
              </p:sp>
              <p:sp>
                <p:nvSpPr>
                  <p:cNvPr id="46207" name="Freeform 179"/>
                  <p:cNvSpPr>
                    <a:spLocks noChangeAspect="1"/>
                  </p:cNvSpPr>
                  <p:nvPr/>
                </p:nvSpPr>
                <p:spPr bwMode="auto">
                  <a:xfrm>
                    <a:off x="2345" y="3431"/>
                    <a:ext cx="3" cy="5"/>
                  </a:xfrm>
                  <a:custGeom>
                    <a:avLst/>
                    <a:gdLst>
                      <a:gd name="T0" fmla="*/ 3 w 3"/>
                      <a:gd name="T1" fmla="*/ 2 h 5"/>
                      <a:gd name="T2" fmla="*/ 3 w 3"/>
                      <a:gd name="T3" fmla="*/ 3 h 5"/>
                      <a:gd name="T4" fmla="*/ 3 w 3"/>
                      <a:gd name="T5" fmla="*/ 3 h 5"/>
                      <a:gd name="T6" fmla="*/ 3 w 3"/>
                      <a:gd name="T7" fmla="*/ 3 h 5"/>
                      <a:gd name="T8" fmla="*/ 3 w 3"/>
                      <a:gd name="T9" fmla="*/ 4 h 5"/>
                      <a:gd name="T10" fmla="*/ 3 w 3"/>
                      <a:gd name="T11" fmla="*/ 4 h 5"/>
                      <a:gd name="T12" fmla="*/ 3 w 3"/>
                      <a:gd name="T13" fmla="*/ 4 h 5"/>
                      <a:gd name="T14" fmla="*/ 3 w 3"/>
                      <a:gd name="T15" fmla="*/ 5 h 5"/>
                      <a:gd name="T16" fmla="*/ 3 w 3"/>
                      <a:gd name="T17" fmla="*/ 5 h 5"/>
                      <a:gd name="T18" fmla="*/ 3 w 3"/>
                      <a:gd name="T19" fmla="*/ 5 h 5"/>
                      <a:gd name="T20" fmla="*/ 3 w 3"/>
                      <a:gd name="T21" fmla="*/ 5 h 5"/>
                      <a:gd name="T22" fmla="*/ 3 w 3"/>
                      <a:gd name="T23" fmla="*/ 5 h 5"/>
                      <a:gd name="T24" fmla="*/ 3 w 3"/>
                      <a:gd name="T25" fmla="*/ 5 h 5"/>
                      <a:gd name="T26" fmla="*/ 3 w 3"/>
                      <a:gd name="T27" fmla="*/ 5 h 5"/>
                      <a:gd name="T28" fmla="*/ 3 w 3"/>
                      <a:gd name="T29" fmla="*/ 5 h 5"/>
                      <a:gd name="T30" fmla="*/ 3 w 3"/>
                      <a:gd name="T31" fmla="*/ 5 h 5"/>
                      <a:gd name="T32" fmla="*/ 2 w 3"/>
                      <a:gd name="T33" fmla="*/ 5 h 5"/>
                      <a:gd name="T34" fmla="*/ 2 w 3"/>
                      <a:gd name="T35" fmla="*/ 4 h 5"/>
                      <a:gd name="T36" fmla="*/ 2 w 3"/>
                      <a:gd name="T37" fmla="*/ 4 h 5"/>
                      <a:gd name="T38" fmla="*/ 2 w 3"/>
                      <a:gd name="T39" fmla="*/ 4 h 5"/>
                      <a:gd name="T40" fmla="*/ 2 w 3"/>
                      <a:gd name="T41" fmla="*/ 4 h 5"/>
                      <a:gd name="T42" fmla="*/ 2 w 3"/>
                      <a:gd name="T43" fmla="*/ 5 h 5"/>
                      <a:gd name="T44" fmla="*/ 2 w 3"/>
                      <a:gd name="T45" fmla="*/ 5 h 5"/>
                      <a:gd name="T46" fmla="*/ 2 w 3"/>
                      <a:gd name="T47" fmla="*/ 5 h 5"/>
                      <a:gd name="T48" fmla="*/ 2 w 3"/>
                      <a:gd name="T49" fmla="*/ 5 h 5"/>
                      <a:gd name="T50" fmla="*/ 2 w 3"/>
                      <a:gd name="T51" fmla="*/ 5 h 5"/>
                      <a:gd name="T52" fmla="*/ 2 w 3"/>
                      <a:gd name="T53" fmla="*/ 5 h 5"/>
                      <a:gd name="T54" fmla="*/ 2 w 3"/>
                      <a:gd name="T55" fmla="*/ 5 h 5"/>
                      <a:gd name="T56" fmla="*/ 2 w 3"/>
                      <a:gd name="T57" fmla="*/ 4 h 5"/>
                      <a:gd name="T58" fmla="*/ 2 w 3"/>
                      <a:gd name="T59" fmla="*/ 4 h 5"/>
                      <a:gd name="T60" fmla="*/ 2 w 3"/>
                      <a:gd name="T61" fmla="*/ 4 h 5"/>
                      <a:gd name="T62" fmla="*/ 2 w 3"/>
                      <a:gd name="T63" fmla="*/ 4 h 5"/>
                      <a:gd name="T64" fmla="*/ 2 w 3"/>
                      <a:gd name="T65" fmla="*/ 4 h 5"/>
                      <a:gd name="T66" fmla="*/ 1 w 3"/>
                      <a:gd name="T67" fmla="*/ 4 h 5"/>
                      <a:gd name="T68" fmla="*/ 1 w 3"/>
                      <a:gd name="T69" fmla="*/ 4 h 5"/>
                      <a:gd name="T70" fmla="*/ 1 w 3"/>
                      <a:gd name="T71" fmla="*/ 4 h 5"/>
                      <a:gd name="T72" fmla="*/ 1 w 3"/>
                      <a:gd name="T73" fmla="*/ 4 h 5"/>
                      <a:gd name="T74" fmla="*/ 1 w 3"/>
                      <a:gd name="T75" fmla="*/ 4 h 5"/>
                      <a:gd name="T76" fmla="*/ 1 w 3"/>
                      <a:gd name="T77" fmla="*/ 4 h 5"/>
                      <a:gd name="T78" fmla="*/ 1 w 3"/>
                      <a:gd name="T79" fmla="*/ 4 h 5"/>
                      <a:gd name="T80" fmla="*/ 1 w 3"/>
                      <a:gd name="T81" fmla="*/ 4 h 5"/>
                      <a:gd name="T82" fmla="*/ 1 w 3"/>
                      <a:gd name="T83" fmla="*/ 4 h 5"/>
                      <a:gd name="T84" fmla="*/ 1 w 3"/>
                      <a:gd name="T85" fmla="*/ 3 h 5"/>
                      <a:gd name="T86" fmla="*/ 1 w 3"/>
                      <a:gd name="T87" fmla="*/ 3 h 5"/>
                      <a:gd name="T88" fmla="*/ 1 w 3"/>
                      <a:gd name="T89" fmla="*/ 2 h 5"/>
                      <a:gd name="T90" fmla="*/ 1 w 3"/>
                      <a:gd name="T91" fmla="*/ 2 h 5"/>
                      <a:gd name="T92" fmla="*/ 1 w 3"/>
                      <a:gd name="T93" fmla="*/ 2 h 5"/>
                      <a:gd name="T94" fmla="*/ 1 w 3"/>
                      <a:gd name="T95" fmla="*/ 1 h 5"/>
                      <a:gd name="T96" fmla="*/ 1 w 3"/>
                      <a:gd name="T97" fmla="*/ 1 h 5"/>
                      <a:gd name="T98" fmla="*/ 1 w 3"/>
                      <a:gd name="T99" fmla="*/ 0 h 5"/>
                      <a:gd name="T100" fmla="*/ 0 w 3"/>
                      <a:gd name="T101" fmla="*/ 0 h 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
                      <a:gd name="T154" fmla="*/ 0 h 5"/>
                      <a:gd name="T155" fmla="*/ 3 w 3"/>
                      <a:gd name="T156" fmla="*/ 5 h 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 h="5">
                        <a:moveTo>
                          <a:pt x="3" y="2"/>
                        </a:moveTo>
                        <a:lnTo>
                          <a:pt x="3" y="3"/>
                        </a:lnTo>
                        <a:lnTo>
                          <a:pt x="3" y="4"/>
                        </a:lnTo>
                        <a:lnTo>
                          <a:pt x="3" y="5"/>
                        </a:lnTo>
                        <a:lnTo>
                          <a:pt x="2" y="5"/>
                        </a:lnTo>
                        <a:lnTo>
                          <a:pt x="2" y="4"/>
                        </a:lnTo>
                        <a:lnTo>
                          <a:pt x="2" y="5"/>
                        </a:lnTo>
                        <a:lnTo>
                          <a:pt x="2" y="4"/>
                        </a:lnTo>
                        <a:lnTo>
                          <a:pt x="1" y="4"/>
                        </a:lnTo>
                        <a:lnTo>
                          <a:pt x="1" y="3"/>
                        </a:lnTo>
                        <a:lnTo>
                          <a:pt x="1" y="2"/>
                        </a:lnTo>
                        <a:lnTo>
                          <a:pt x="1" y="1"/>
                        </a:lnTo>
                        <a:lnTo>
                          <a:pt x="1" y="0"/>
                        </a:lnTo>
                        <a:lnTo>
                          <a:pt x="0" y="0"/>
                        </a:lnTo>
                      </a:path>
                    </a:pathLst>
                  </a:custGeom>
                  <a:noFill/>
                  <a:ln w="0">
                    <a:solidFill>
                      <a:srgbClr val="5B82FF"/>
                    </a:solidFill>
                    <a:round/>
                    <a:headEnd/>
                    <a:tailEnd/>
                  </a:ln>
                </p:spPr>
                <p:txBody>
                  <a:bodyPr/>
                  <a:lstStyle/>
                  <a:p>
                    <a:endParaRPr lang="en-US">
                      <a:latin typeface="Calibri" pitchFamily="34" charset="0"/>
                    </a:endParaRPr>
                  </a:p>
                </p:txBody>
              </p:sp>
              <p:sp>
                <p:nvSpPr>
                  <p:cNvPr id="46208" name="Freeform 180"/>
                  <p:cNvSpPr>
                    <a:spLocks noChangeAspect="1"/>
                  </p:cNvSpPr>
                  <p:nvPr/>
                </p:nvSpPr>
                <p:spPr bwMode="auto">
                  <a:xfrm>
                    <a:off x="2343" y="3431"/>
                    <a:ext cx="2" cy="5"/>
                  </a:xfrm>
                  <a:custGeom>
                    <a:avLst/>
                    <a:gdLst>
                      <a:gd name="T0" fmla="*/ 2 w 2"/>
                      <a:gd name="T1" fmla="*/ 0 h 5"/>
                      <a:gd name="T2" fmla="*/ 2 w 2"/>
                      <a:gd name="T3" fmla="*/ 0 h 5"/>
                      <a:gd name="T4" fmla="*/ 2 w 2"/>
                      <a:gd name="T5" fmla="*/ 0 h 5"/>
                      <a:gd name="T6" fmla="*/ 2 w 2"/>
                      <a:gd name="T7" fmla="*/ 0 h 5"/>
                      <a:gd name="T8" fmla="*/ 2 w 2"/>
                      <a:gd name="T9" fmla="*/ 0 h 5"/>
                      <a:gd name="T10" fmla="*/ 2 w 2"/>
                      <a:gd name="T11" fmla="*/ 0 h 5"/>
                      <a:gd name="T12" fmla="*/ 2 w 2"/>
                      <a:gd name="T13" fmla="*/ 1 h 5"/>
                      <a:gd name="T14" fmla="*/ 2 w 2"/>
                      <a:gd name="T15" fmla="*/ 1 h 5"/>
                      <a:gd name="T16" fmla="*/ 2 w 2"/>
                      <a:gd name="T17" fmla="*/ 2 h 5"/>
                      <a:gd name="T18" fmla="*/ 2 w 2"/>
                      <a:gd name="T19" fmla="*/ 2 h 5"/>
                      <a:gd name="T20" fmla="*/ 2 w 2"/>
                      <a:gd name="T21" fmla="*/ 2 h 5"/>
                      <a:gd name="T22" fmla="*/ 2 w 2"/>
                      <a:gd name="T23" fmla="*/ 2 h 5"/>
                      <a:gd name="T24" fmla="*/ 2 w 2"/>
                      <a:gd name="T25" fmla="*/ 2 h 5"/>
                      <a:gd name="T26" fmla="*/ 2 w 2"/>
                      <a:gd name="T27" fmla="*/ 2 h 5"/>
                      <a:gd name="T28" fmla="*/ 2 w 2"/>
                      <a:gd name="T29" fmla="*/ 2 h 5"/>
                      <a:gd name="T30" fmla="*/ 2 w 2"/>
                      <a:gd name="T31" fmla="*/ 2 h 5"/>
                      <a:gd name="T32" fmla="*/ 2 w 2"/>
                      <a:gd name="T33" fmla="*/ 2 h 5"/>
                      <a:gd name="T34" fmla="*/ 1 w 2"/>
                      <a:gd name="T35" fmla="*/ 2 h 5"/>
                      <a:gd name="T36" fmla="*/ 1 w 2"/>
                      <a:gd name="T37" fmla="*/ 2 h 5"/>
                      <a:gd name="T38" fmla="*/ 1 w 2"/>
                      <a:gd name="T39" fmla="*/ 3 h 5"/>
                      <a:gd name="T40" fmla="*/ 1 w 2"/>
                      <a:gd name="T41" fmla="*/ 4 h 5"/>
                      <a:gd name="T42" fmla="*/ 1 w 2"/>
                      <a:gd name="T43" fmla="*/ 4 h 5"/>
                      <a:gd name="T44" fmla="*/ 1 w 2"/>
                      <a:gd name="T45" fmla="*/ 4 h 5"/>
                      <a:gd name="T46" fmla="*/ 1 w 2"/>
                      <a:gd name="T47" fmla="*/ 4 h 5"/>
                      <a:gd name="T48" fmla="*/ 1 w 2"/>
                      <a:gd name="T49" fmla="*/ 4 h 5"/>
                      <a:gd name="T50" fmla="*/ 1 w 2"/>
                      <a:gd name="T51" fmla="*/ 4 h 5"/>
                      <a:gd name="T52" fmla="*/ 1 w 2"/>
                      <a:gd name="T53" fmla="*/ 4 h 5"/>
                      <a:gd name="T54" fmla="*/ 1 w 2"/>
                      <a:gd name="T55" fmla="*/ 4 h 5"/>
                      <a:gd name="T56" fmla="*/ 1 w 2"/>
                      <a:gd name="T57" fmla="*/ 4 h 5"/>
                      <a:gd name="T58" fmla="*/ 1 w 2"/>
                      <a:gd name="T59" fmla="*/ 5 h 5"/>
                      <a:gd name="T60" fmla="*/ 1 w 2"/>
                      <a:gd name="T61" fmla="*/ 5 h 5"/>
                      <a:gd name="T62" fmla="*/ 1 w 2"/>
                      <a:gd name="T63" fmla="*/ 5 h 5"/>
                      <a:gd name="T64" fmla="*/ 1 w 2"/>
                      <a:gd name="T65" fmla="*/ 5 h 5"/>
                      <a:gd name="T66" fmla="*/ 1 w 2"/>
                      <a:gd name="T67" fmla="*/ 5 h 5"/>
                      <a:gd name="T68" fmla="*/ 0 w 2"/>
                      <a:gd name="T69" fmla="*/ 5 h 5"/>
                      <a:gd name="T70" fmla="*/ 0 w 2"/>
                      <a:gd name="T71" fmla="*/ 4 h 5"/>
                      <a:gd name="T72" fmla="*/ 0 w 2"/>
                      <a:gd name="T73" fmla="*/ 4 h 5"/>
                      <a:gd name="T74" fmla="*/ 0 w 2"/>
                      <a:gd name="T75" fmla="*/ 4 h 5"/>
                      <a:gd name="T76" fmla="*/ 0 w 2"/>
                      <a:gd name="T77" fmla="*/ 3 h 5"/>
                      <a:gd name="T78" fmla="*/ 0 w 2"/>
                      <a:gd name="T79" fmla="*/ 3 h 5"/>
                      <a:gd name="T80" fmla="*/ 0 w 2"/>
                      <a:gd name="T81" fmla="*/ 4 h 5"/>
                      <a:gd name="T82" fmla="*/ 0 w 2"/>
                      <a:gd name="T83" fmla="*/ 4 h 5"/>
                      <a:gd name="T84" fmla="*/ 0 w 2"/>
                      <a:gd name="T85" fmla="*/ 4 h 5"/>
                      <a:gd name="T86" fmla="*/ 0 w 2"/>
                      <a:gd name="T87" fmla="*/ 4 h 5"/>
                      <a:gd name="T88" fmla="*/ 0 w 2"/>
                      <a:gd name="T89" fmla="*/ 5 h 5"/>
                      <a:gd name="T90" fmla="*/ 0 w 2"/>
                      <a:gd name="T91" fmla="*/ 5 h 5"/>
                      <a:gd name="T92" fmla="*/ 0 w 2"/>
                      <a:gd name="T93" fmla="*/ 5 h 5"/>
                      <a:gd name="T94" fmla="*/ 0 w 2"/>
                      <a:gd name="T95" fmla="*/ 5 h 5"/>
                      <a:gd name="T96" fmla="*/ 0 w 2"/>
                      <a:gd name="T97" fmla="*/ 5 h 5"/>
                      <a:gd name="T98" fmla="*/ 0 w 2"/>
                      <a:gd name="T99" fmla="*/ 5 h 5"/>
                      <a:gd name="T100" fmla="*/ 0 w 2"/>
                      <a:gd name="T101" fmla="*/ 5 h 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
                      <a:gd name="T154" fmla="*/ 0 h 5"/>
                      <a:gd name="T155" fmla="*/ 2 w 2"/>
                      <a:gd name="T156" fmla="*/ 5 h 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 h="5">
                        <a:moveTo>
                          <a:pt x="2" y="0"/>
                        </a:moveTo>
                        <a:lnTo>
                          <a:pt x="2" y="0"/>
                        </a:lnTo>
                        <a:lnTo>
                          <a:pt x="2" y="1"/>
                        </a:lnTo>
                        <a:lnTo>
                          <a:pt x="2" y="2"/>
                        </a:lnTo>
                        <a:lnTo>
                          <a:pt x="1" y="2"/>
                        </a:lnTo>
                        <a:lnTo>
                          <a:pt x="1" y="3"/>
                        </a:lnTo>
                        <a:lnTo>
                          <a:pt x="1" y="4"/>
                        </a:lnTo>
                        <a:lnTo>
                          <a:pt x="1" y="5"/>
                        </a:lnTo>
                        <a:lnTo>
                          <a:pt x="0" y="5"/>
                        </a:lnTo>
                        <a:lnTo>
                          <a:pt x="0" y="4"/>
                        </a:lnTo>
                        <a:lnTo>
                          <a:pt x="0" y="3"/>
                        </a:lnTo>
                        <a:lnTo>
                          <a:pt x="0" y="4"/>
                        </a:lnTo>
                        <a:lnTo>
                          <a:pt x="0" y="5"/>
                        </a:lnTo>
                      </a:path>
                    </a:pathLst>
                  </a:custGeom>
                  <a:noFill/>
                  <a:ln w="0">
                    <a:solidFill>
                      <a:srgbClr val="5B82FF"/>
                    </a:solidFill>
                    <a:round/>
                    <a:headEnd/>
                    <a:tailEnd/>
                  </a:ln>
                </p:spPr>
                <p:txBody>
                  <a:bodyPr/>
                  <a:lstStyle/>
                  <a:p>
                    <a:endParaRPr lang="en-US">
                      <a:latin typeface="Calibri" pitchFamily="34" charset="0"/>
                    </a:endParaRPr>
                  </a:p>
                </p:txBody>
              </p:sp>
              <p:sp>
                <p:nvSpPr>
                  <p:cNvPr id="46209" name="Freeform 181"/>
                  <p:cNvSpPr>
                    <a:spLocks noChangeAspect="1"/>
                  </p:cNvSpPr>
                  <p:nvPr/>
                </p:nvSpPr>
                <p:spPr bwMode="auto">
                  <a:xfrm>
                    <a:off x="2340" y="3433"/>
                    <a:ext cx="3" cy="3"/>
                  </a:xfrm>
                  <a:custGeom>
                    <a:avLst/>
                    <a:gdLst>
                      <a:gd name="T0" fmla="*/ 3 w 3"/>
                      <a:gd name="T1" fmla="*/ 3 h 3"/>
                      <a:gd name="T2" fmla="*/ 2 w 3"/>
                      <a:gd name="T3" fmla="*/ 3 h 3"/>
                      <a:gd name="T4" fmla="*/ 2 w 3"/>
                      <a:gd name="T5" fmla="*/ 3 h 3"/>
                      <a:gd name="T6" fmla="*/ 2 w 3"/>
                      <a:gd name="T7" fmla="*/ 3 h 3"/>
                      <a:gd name="T8" fmla="*/ 2 w 3"/>
                      <a:gd name="T9" fmla="*/ 3 h 3"/>
                      <a:gd name="T10" fmla="*/ 2 w 3"/>
                      <a:gd name="T11" fmla="*/ 3 h 3"/>
                      <a:gd name="T12" fmla="*/ 2 w 3"/>
                      <a:gd name="T13" fmla="*/ 3 h 3"/>
                      <a:gd name="T14" fmla="*/ 2 w 3"/>
                      <a:gd name="T15" fmla="*/ 2 h 3"/>
                      <a:gd name="T16" fmla="*/ 2 w 3"/>
                      <a:gd name="T17" fmla="*/ 2 h 3"/>
                      <a:gd name="T18" fmla="*/ 2 w 3"/>
                      <a:gd name="T19" fmla="*/ 2 h 3"/>
                      <a:gd name="T20" fmla="*/ 2 w 3"/>
                      <a:gd name="T21" fmla="*/ 2 h 3"/>
                      <a:gd name="T22" fmla="*/ 2 w 3"/>
                      <a:gd name="T23" fmla="*/ 1 h 3"/>
                      <a:gd name="T24" fmla="*/ 2 w 3"/>
                      <a:gd name="T25" fmla="*/ 2 h 3"/>
                      <a:gd name="T26" fmla="*/ 2 w 3"/>
                      <a:gd name="T27" fmla="*/ 2 h 3"/>
                      <a:gd name="T28" fmla="*/ 2 w 3"/>
                      <a:gd name="T29" fmla="*/ 2 h 3"/>
                      <a:gd name="T30" fmla="*/ 2 w 3"/>
                      <a:gd name="T31" fmla="*/ 2 h 3"/>
                      <a:gd name="T32" fmla="*/ 2 w 3"/>
                      <a:gd name="T33" fmla="*/ 3 h 3"/>
                      <a:gd name="T34" fmla="*/ 2 w 3"/>
                      <a:gd name="T35" fmla="*/ 3 h 3"/>
                      <a:gd name="T36" fmla="*/ 1 w 3"/>
                      <a:gd name="T37" fmla="*/ 3 h 3"/>
                      <a:gd name="T38" fmla="*/ 1 w 3"/>
                      <a:gd name="T39" fmla="*/ 3 h 3"/>
                      <a:gd name="T40" fmla="*/ 1 w 3"/>
                      <a:gd name="T41" fmla="*/ 2 h 3"/>
                      <a:gd name="T42" fmla="*/ 1 w 3"/>
                      <a:gd name="T43" fmla="*/ 2 h 3"/>
                      <a:gd name="T44" fmla="*/ 1 w 3"/>
                      <a:gd name="T45" fmla="*/ 2 h 3"/>
                      <a:gd name="T46" fmla="*/ 1 w 3"/>
                      <a:gd name="T47" fmla="*/ 1 h 3"/>
                      <a:gd name="T48" fmla="*/ 1 w 3"/>
                      <a:gd name="T49" fmla="*/ 1 h 3"/>
                      <a:gd name="T50" fmla="*/ 1 w 3"/>
                      <a:gd name="T51" fmla="*/ 0 h 3"/>
                      <a:gd name="T52" fmla="*/ 1 w 3"/>
                      <a:gd name="T53" fmla="*/ 0 h 3"/>
                      <a:gd name="T54" fmla="*/ 1 w 3"/>
                      <a:gd name="T55" fmla="*/ 0 h 3"/>
                      <a:gd name="T56" fmla="*/ 1 w 3"/>
                      <a:gd name="T57" fmla="*/ 0 h 3"/>
                      <a:gd name="T58" fmla="*/ 1 w 3"/>
                      <a:gd name="T59" fmla="*/ 1 h 3"/>
                      <a:gd name="T60" fmla="*/ 1 w 3"/>
                      <a:gd name="T61" fmla="*/ 1 h 3"/>
                      <a:gd name="T62" fmla="*/ 1 w 3"/>
                      <a:gd name="T63" fmla="*/ 2 h 3"/>
                      <a:gd name="T64" fmla="*/ 1 w 3"/>
                      <a:gd name="T65" fmla="*/ 2 h 3"/>
                      <a:gd name="T66" fmla="*/ 1 w 3"/>
                      <a:gd name="T67" fmla="*/ 2 h 3"/>
                      <a:gd name="T68" fmla="*/ 1 w 3"/>
                      <a:gd name="T69" fmla="*/ 3 h 3"/>
                      <a:gd name="T70" fmla="*/ 0 w 3"/>
                      <a:gd name="T71" fmla="*/ 3 h 3"/>
                      <a:gd name="T72" fmla="*/ 0 w 3"/>
                      <a:gd name="T73" fmla="*/ 3 h 3"/>
                      <a:gd name="T74" fmla="*/ 0 w 3"/>
                      <a:gd name="T75" fmla="*/ 3 h 3"/>
                      <a:gd name="T76" fmla="*/ 0 w 3"/>
                      <a:gd name="T77" fmla="*/ 3 h 3"/>
                      <a:gd name="T78" fmla="*/ 0 w 3"/>
                      <a:gd name="T79" fmla="*/ 3 h 3"/>
                      <a:gd name="T80" fmla="*/ 0 w 3"/>
                      <a:gd name="T81" fmla="*/ 3 h 3"/>
                      <a:gd name="T82" fmla="*/ 0 w 3"/>
                      <a:gd name="T83" fmla="*/ 3 h 3"/>
                      <a:gd name="T84" fmla="*/ 0 w 3"/>
                      <a:gd name="T85" fmla="*/ 3 h 3"/>
                      <a:gd name="T86" fmla="*/ 0 w 3"/>
                      <a:gd name="T87" fmla="*/ 3 h 3"/>
                      <a:gd name="T88" fmla="*/ 0 w 3"/>
                      <a:gd name="T89" fmla="*/ 2 h 3"/>
                      <a:gd name="T90" fmla="*/ 0 w 3"/>
                      <a:gd name="T91" fmla="*/ 2 h 3"/>
                      <a:gd name="T92" fmla="*/ 0 w 3"/>
                      <a:gd name="T93" fmla="*/ 2 h 3"/>
                      <a:gd name="T94" fmla="*/ 0 w 3"/>
                      <a:gd name="T95" fmla="*/ 2 h 3"/>
                      <a:gd name="T96" fmla="*/ 0 w 3"/>
                      <a:gd name="T97" fmla="*/ 1 h 3"/>
                      <a:gd name="T98" fmla="*/ 0 w 3"/>
                      <a:gd name="T99" fmla="*/ 1 h 3"/>
                      <a:gd name="T100" fmla="*/ 0 w 3"/>
                      <a:gd name="T101" fmla="*/ 1 h 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
                      <a:gd name="T154" fmla="*/ 0 h 3"/>
                      <a:gd name="T155" fmla="*/ 3 w 3"/>
                      <a:gd name="T156" fmla="*/ 3 h 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 h="3">
                        <a:moveTo>
                          <a:pt x="3" y="3"/>
                        </a:moveTo>
                        <a:lnTo>
                          <a:pt x="2" y="3"/>
                        </a:lnTo>
                        <a:lnTo>
                          <a:pt x="2" y="2"/>
                        </a:lnTo>
                        <a:lnTo>
                          <a:pt x="2" y="1"/>
                        </a:lnTo>
                        <a:lnTo>
                          <a:pt x="2" y="2"/>
                        </a:lnTo>
                        <a:lnTo>
                          <a:pt x="2" y="3"/>
                        </a:lnTo>
                        <a:lnTo>
                          <a:pt x="1" y="3"/>
                        </a:lnTo>
                        <a:lnTo>
                          <a:pt x="1" y="2"/>
                        </a:lnTo>
                        <a:lnTo>
                          <a:pt x="1" y="1"/>
                        </a:lnTo>
                        <a:lnTo>
                          <a:pt x="1" y="0"/>
                        </a:lnTo>
                        <a:lnTo>
                          <a:pt x="1" y="1"/>
                        </a:lnTo>
                        <a:lnTo>
                          <a:pt x="1" y="2"/>
                        </a:lnTo>
                        <a:lnTo>
                          <a:pt x="1" y="3"/>
                        </a:lnTo>
                        <a:lnTo>
                          <a:pt x="0" y="3"/>
                        </a:lnTo>
                        <a:lnTo>
                          <a:pt x="0" y="2"/>
                        </a:lnTo>
                        <a:lnTo>
                          <a:pt x="0" y="1"/>
                        </a:lnTo>
                      </a:path>
                    </a:pathLst>
                  </a:custGeom>
                  <a:noFill/>
                  <a:ln w="0">
                    <a:solidFill>
                      <a:srgbClr val="5B82FF"/>
                    </a:solidFill>
                    <a:round/>
                    <a:headEnd/>
                    <a:tailEnd/>
                  </a:ln>
                </p:spPr>
                <p:txBody>
                  <a:bodyPr/>
                  <a:lstStyle/>
                  <a:p>
                    <a:endParaRPr lang="en-US">
                      <a:latin typeface="Calibri" pitchFamily="34" charset="0"/>
                    </a:endParaRPr>
                  </a:p>
                </p:txBody>
              </p:sp>
              <p:sp>
                <p:nvSpPr>
                  <p:cNvPr id="46210" name="Freeform 182"/>
                  <p:cNvSpPr>
                    <a:spLocks noChangeAspect="1"/>
                  </p:cNvSpPr>
                  <p:nvPr/>
                </p:nvSpPr>
                <p:spPr bwMode="auto">
                  <a:xfrm>
                    <a:off x="2337" y="3434"/>
                    <a:ext cx="3" cy="3"/>
                  </a:xfrm>
                  <a:custGeom>
                    <a:avLst/>
                    <a:gdLst>
                      <a:gd name="T0" fmla="*/ 3 w 3"/>
                      <a:gd name="T1" fmla="*/ 0 h 3"/>
                      <a:gd name="T2" fmla="*/ 3 w 3"/>
                      <a:gd name="T3" fmla="*/ 0 h 3"/>
                      <a:gd name="T4" fmla="*/ 2 w 3"/>
                      <a:gd name="T5" fmla="*/ 0 h 3"/>
                      <a:gd name="T6" fmla="*/ 2 w 3"/>
                      <a:gd name="T7" fmla="*/ 1 h 3"/>
                      <a:gd name="T8" fmla="*/ 2 w 3"/>
                      <a:gd name="T9" fmla="*/ 1 h 3"/>
                      <a:gd name="T10" fmla="*/ 2 w 3"/>
                      <a:gd name="T11" fmla="*/ 1 h 3"/>
                      <a:gd name="T12" fmla="*/ 2 w 3"/>
                      <a:gd name="T13" fmla="*/ 2 h 3"/>
                      <a:gd name="T14" fmla="*/ 2 w 3"/>
                      <a:gd name="T15" fmla="*/ 2 h 3"/>
                      <a:gd name="T16" fmla="*/ 2 w 3"/>
                      <a:gd name="T17" fmla="*/ 2 h 3"/>
                      <a:gd name="T18" fmla="*/ 2 w 3"/>
                      <a:gd name="T19" fmla="*/ 3 h 3"/>
                      <a:gd name="T20" fmla="*/ 2 w 3"/>
                      <a:gd name="T21" fmla="*/ 3 h 3"/>
                      <a:gd name="T22" fmla="*/ 2 w 3"/>
                      <a:gd name="T23" fmla="*/ 3 h 3"/>
                      <a:gd name="T24" fmla="*/ 2 w 3"/>
                      <a:gd name="T25" fmla="*/ 3 h 3"/>
                      <a:gd name="T26" fmla="*/ 2 w 3"/>
                      <a:gd name="T27" fmla="*/ 3 h 3"/>
                      <a:gd name="T28" fmla="*/ 2 w 3"/>
                      <a:gd name="T29" fmla="*/ 2 h 3"/>
                      <a:gd name="T30" fmla="*/ 2 w 3"/>
                      <a:gd name="T31" fmla="*/ 2 h 3"/>
                      <a:gd name="T32" fmla="*/ 2 w 3"/>
                      <a:gd name="T33" fmla="*/ 2 h 3"/>
                      <a:gd name="T34" fmla="*/ 2 w 3"/>
                      <a:gd name="T35" fmla="*/ 1 h 3"/>
                      <a:gd name="T36" fmla="*/ 2 w 3"/>
                      <a:gd name="T37" fmla="*/ 1 h 3"/>
                      <a:gd name="T38" fmla="*/ 1 w 3"/>
                      <a:gd name="T39" fmla="*/ 1 h 3"/>
                      <a:gd name="T40" fmla="*/ 1 w 3"/>
                      <a:gd name="T41" fmla="*/ 1 h 3"/>
                      <a:gd name="T42" fmla="*/ 1 w 3"/>
                      <a:gd name="T43" fmla="*/ 1 h 3"/>
                      <a:gd name="T44" fmla="*/ 1 w 3"/>
                      <a:gd name="T45" fmla="*/ 1 h 3"/>
                      <a:gd name="T46" fmla="*/ 1 w 3"/>
                      <a:gd name="T47" fmla="*/ 1 h 3"/>
                      <a:gd name="T48" fmla="*/ 1 w 3"/>
                      <a:gd name="T49" fmla="*/ 2 h 3"/>
                      <a:gd name="T50" fmla="*/ 1 w 3"/>
                      <a:gd name="T51" fmla="*/ 2 h 3"/>
                      <a:gd name="T52" fmla="*/ 1 w 3"/>
                      <a:gd name="T53" fmla="*/ 2 h 3"/>
                      <a:gd name="T54" fmla="*/ 1 w 3"/>
                      <a:gd name="T55" fmla="*/ 2 h 3"/>
                      <a:gd name="T56" fmla="*/ 1 w 3"/>
                      <a:gd name="T57" fmla="*/ 2 h 3"/>
                      <a:gd name="T58" fmla="*/ 1 w 3"/>
                      <a:gd name="T59" fmla="*/ 2 h 3"/>
                      <a:gd name="T60" fmla="*/ 1 w 3"/>
                      <a:gd name="T61" fmla="*/ 2 h 3"/>
                      <a:gd name="T62" fmla="*/ 1 w 3"/>
                      <a:gd name="T63" fmla="*/ 2 h 3"/>
                      <a:gd name="T64" fmla="*/ 1 w 3"/>
                      <a:gd name="T65" fmla="*/ 1 h 3"/>
                      <a:gd name="T66" fmla="*/ 1 w 3"/>
                      <a:gd name="T67" fmla="*/ 1 h 3"/>
                      <a:gd name="T68" fmla="*/ 1 w 3"/>
                      <a:gd name="T69" fmla="*/ 1 h 3"/>
                      <a:gd name="T70" fmla="*/ 1 w 3"/>
                      <a:gd name="T71" fmla="*/ 1 h 3"/>
                      <a:gd name="T72" fmla="*/ 0 w 3"/>
                      <a:gd name="T73" fmla="*/ 1 h 3"/>
                      <a:gd name="T74" fmla="*/ 0 w 3"/>
                      <a:gd name="T75" fmla="*/ 1 h 3"/>
                      <a:gd name="T76" fmla="*/ 0 w 3"/>
                      <a:gd name="T77" fmla="*/ 1 h 3"/>
                      <a:gd name="T78" fmla="*/ 0 w 3"/>
                      <a:gd name="T79" fmla="*/ 1 h 3"/>
                      <a:gd name="T80" fmla="*/ 0 w 3"/>
                      <a:gd name="T81" fmla="*/ 2 h 3"/>
                      <a:gd name="T82" fmla="*/ 0 w 3"/>
                      <a:gd name="T83" fmla="*/ 2 h 3"/>
                      <a:gd name="T84" fmla="*/ 0 w 3"/>
                      <a:gd name="T85" fmla="*/ 2 h 3"/>
                      <a:gd name="T86" fmla="*/ 0 w 3"/>
                      <a:gd name="T87" fmla="*/ 2 h 3"/>
                      <a:gd name="T88" fmla="*/ 0 w 3"/>
                      <a:gd name="T89" fmla="*/ 2 h 3"/>
                      <a:gd name="T90" fmla="*/ 0 w 3"/>
                      <a:gd name="T91" fmla="*/ 2 h 3"/>
                      <a:gd name="T92" fmla="*/ 0 w 3"/>
                      <a:gd name="T93" fmla="*/ 2 h 3"/>
                      <a:gd name="T94" fmla="*/ 0 w 3"/>
                      <a:gd name="T95" fmla="*/ 2 h 3"/>
                      <a:gd name="T96" fmla="*/ 0 w 3"/>
                      <a:gd name="T97" fmla="*/ 2 h 3"/>
                      <a:gd name="T98" fmla="*/ 0 w 3"/>
                      <a:gd name="T99" fmla="*/ 2 h 3"/>
                      <a:gd name="T100" fmla="*/ 0 w 3"/>
                      <a:gd name="T101" fmla="*/ 2 h 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
                      <a:gd name="T154" fmla="*/ 0 h 3"/>
                      <a:gd name="T155" fmla="*/ 3 w 3"/>
                      <a:gd name="T156" fmla="*/ 3 h 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 h="3">
                        <a:moveTo>
                          <a:pt x="3" y="0"/>
                        </a:moveTo>
                        <a:lnTo>
                          <a:pt x="3" y="0"/>
                        </a:lnTo>
                        <a:lnTo>
                          <a:pt x="2" y="0"/>
                        </a:lnTo>
                        <a:lnTo>
                          <a:pt x="2" y="1"/>
                        </a:lnTo>
                        <a:lnTo>
                          <a:pt x="2" y="2"/>
                        </a:lnTo>
                        <a:lnTo>
                          <a:pt x="2" y="3"/>
                        </a:lnTo>
                        <a:lnTo>
                          <a:pt x="2" y="2"/>
                        </a:lnTo>
                        <a:lnTo>
                          <a:pt x="2" y="1"/>
                        </a:lnTo>
                        <a:lnTo>
                          <a:pt x="1" y="1"/>
                        </a:lnTo>
                        <a:lnTo>
                          <a:pt x="1" y="2"/>
                        </a:lnTo>
                        <a:lnTo>
                          <a:pt x="1" y="1"/>
                        </a:lnTo>
                        <a:lnTo>
                          <a:pt x="0" y="1"/>
                        </a:lnTo>
                        <a:lnTo>
                          <a:pt x="0" y="2"/>
                        </a:lnTo>
                      </a:path>
                    </a:pathLst>
                  </a:custGeom>
                  <a:noFill/>
                  <a:ln w="0">
                    <a:solidFill>
                      <a:srgbClr val="5B82FF"/>
                    </a:solidFill>
                    <a:round/>
                    <a:headEnd/>
                    <a:tailEnd/>
                  </a:ln>
                </p:spPr>
                <p:txBody>
                  <a:bodyPr/>
                  <a:lstStyle/>
                  <a:p>
                    <a:endParaRPr lang="en-US">
                      <a:latin typeface="Calibri" pitchFamily="34" charset="0"/>
                    </a:endParaRPr>
                  </a:p>
                </p:txBody>
              </p:sp>
              <p:sp>
                <p:nvSpPr>
                  <p:cNvPr id="46211" name="Freeform 183"/>
                  <p:cNvSpPr>
                    <a:spLocks noChangeAspect="1"/>
                  </p:cNvSpPr>
                  <p:nvPr/>
                </p:nvSpPr>
                <p:spPr bwMode="auto">
                  <a:xfrm>
                    <a:off x="2334" y="3436"/>
                    <a:ext cx="3" cy="1"/>
                  </a:xfrm>
                  <a:custGeom>
                    <a:avLst/>
                    <a:gdLst>
                      <a:gd name="T0" fmla="*/ 3 w 3"/>
                      <a:gd name="T1" fmla="*/ 0 h 1"/>
                      <a:gd name="T2" fmla="*/ 3 w 3"/>
                      <a:gd name="T3" fmla="*/ 0 h 1"/>
                      <a:gd name="T4" fmla="*/ 3 w 3"/>
                      <a:gd name="T5" fmla="*/ 0 h 1"/>
                      <a:gd name="T6" fmla="*/ 2 w 3"/>
                      <a:gd name="T7" fmla="*/ 0 h 1"/>
                      <a:gd name="T8" fmla="*/ 2 w 3"/>
                      <a:gd name="T9" fmla="*/ 0 h 1"/>
                      <a:gd name="T10" fmla="*/ 2 w 3"/>
                      <a:gd name="T11" fmla="*/ 0 h 1"/>
                      <a:gd name="T12" fmla="*/ 2 w 3"/>
                      <a:gd name="T13" fmla="*/ 0 h 1"/>
                      <a:gd name="T14" fmla="*/ 2 w 3"/>
                      <a:gd name="T15" fmla="*/ 0 h 1"/>
                      <a:gd name="T16" fmla="*/ 2 w 3"/>
                      <a:gd name="T17" fmla="*/ 0 h 1"/>
                      <a:gd name="T18" fmla="*/ 2 w 3"/>
                      <a:gd name="T19" fmla="*/ 0 h 1"/>
                      <a:gd name="T20" fmla="*/ 2 w 3"/>
                      <a:gd name="T21" fmla="*/ 0 h 1"/>
                      <a:gd name="T22" fmla="*/ 2 w 3"/>
                      <a:gd name="T23" fmla="*/ 0 h 1"/>
                      <a:gd name="T24" fmla="*/ 2 w 3"/>
                      <a:gd name="T25" fmla="*/ 0 h 1"/>
                      <a:gd name="T26" fmla="*/ 2 w 3"/>
                      <a:gd name="T27" fmla="*/ 0 h 1"/>
                      <a:gd name="T28" fmla="*/ 2 w 3"/>
                      <a:gd name="T29" fmla="*/ 0 h 1"/>
                      <a:gd name="T30" fmla="*/ 2 w 3"/>
                      <a:gd name="T31" fmla="*/ 0 h 1"/>
                      <a:gd name="T32" fmla="*/ 2 w 3"/>
                      <a:gd name="T33" fmla="*/ 0 h 1"/>
                      <a:gd name="T34" fmla="*/ 2 w 3"/>
                      <a:gd name="T35" fmla="*/ 0 h 1"/>
                      <a:gd name="T36" fmla="*/ 2 w 3"/>
                      <a:gd name="T37" fmla="*/ 0 h 1"/>
                      <a:gd name="T38" fmla="*/ 2 w 3"/>
                      <a:gd name="T39" fmla="*/ 1 h 1"/>
                      <a:gd name="T40" fmla="*/ 1 w 3"/>
                      <a:gd name="T41" fmla="*/ 1 h 1"/>
                      <a:gd name="T42" fmla="*/ 1 w 3"/>
                      <a:gd name="T43" fmla="*/ 1 h 1"/>
                      <a:gd name="T44" fmla="*/ 1 w 3"/>
                      <a:gd name="T45" fmla="*/ 1 h 1"/>
                      <a:gd name="T46" fmla="*/ 1 w 3"/>
                      <a:gd name="T47" fmla="*/ 1 h 1"/>
                      <a:gd name="T48" fmla="*/ 1 w 3"/>
                      <a:gd name="T49" fmla="*/ 1 h 1"/>
                      <a:gd name="T50" fmla="*/ 1 w 3"/>
                      <a:gd name="T51" fmla="*/ 1 h 1"/>
                      <a:gd name="T52" fmla="*/ 1 w 3"/>
                      <a:gd name="T53" fmla="*/ 1 h 1"/>
                      <a:gd name="T54" fmla="*/ 1 w 3"/>
                      <a:gd name="T55" fmla="*/ 0 h 1"/>
                      <a:gd name="T56" fmla="*/ 1 w 3"/>
                      <a:gd name="T57" fmla="*/ 0 h 1"/>
                      <a:gd name="T58" fmla="*/ 1 w 3"/>
                      <a:gd name="T59" fmla="*/ 0 h 1"/>
                      <a:gd name="T60" fmla="*/ 1 w 3"/>
                      <a:gd name="T61" fmla="*/ 0 h 1"/>
                      <a:gd name="T62" fmla="*/ 1 w 3"/>
                      <a:gd name="T63" fmla="*/ 0 h 1"/>
                      <a:gd name="T64" fmla="*/ 1 w 3"/>
                      <a:gd name="T65" fmla="*/ 0 h 1"/>
                      <a:gd name="T66" fmla="*/ 1 w 3"/>
                      <a:gd name="T67" fmla="*/ 0 h 1"/>
                      <a:gd name="T68" fmla="*/ 1 w 3"/>
                      <a:gd name="T69" fmla="*/ 0 h 1"/>
                      <a:gd name="T70" fmla="*/ 1 w 3"/>
                      <a:gd name="T71" fmla="*/ 0 h 1"/>
                      <a:gd name="T72" fmla="*/ 1 w 3"/>
                      <a:gd name="T73" fmla="*/ 0 h 1"/>
                      <a:gd name="T74" fmla="*/ 0 w 3"/>
                      <a:gd name="T75" fmla="*/ 0 h 1"/>
                      <a:gd name="T76" fmla="*/ 0 w 3"/>
                      <a:gd name="T77" fmla="*/ 0 h 1"/>
                      <a:gd name="T78" fmla="*/ 0 w 3"/>
                      <a:gd name="T79" fmla="*/ 1 h 1"/>
                      <a:gd name="T80" fmla="*/ 0 w 3"/>
                      <a:gd name="T81" fmla="*/ 1 h 1"/>
                      <a:gd name="T82" fmla="*/ 0 w 3"/>
                      <a:gd name="T83" fmla="*/ 1 h 1"/>
                      <a:gd name="T84" fmla="*/ 0 w 3"/>
                      <a:gd name="T85" fmla="*/ 1 h 1"/>
                      <a:gd name="T86" fmla="*/ 0 w 3"/>
                      <a:gd name="T87" fmla="*/ 1 h 1"/>
                      <a:gd name="T88" fmla="*/ 0 w 3"/>
                      <a:gd name="T89" fmla="*/ 1 h 1"/>
                      <a:gd name="T90" fmla="*/ 0 w 3"/>
                      <a:gd name="T91" fmla="*/ 1 h 1"/>
                      <a:gd name="T92" fmla="*/ 0 w 3"/>
                      <a:gd name="T93" fmla="*/ 1 h 1"/>
                      <a:gd name="T94" fmla="*/ 0 w 3"/>
                      <a:gd name="T95" fmla="*/ 1 h 1"/>
                      <a:gd name="T96" fmla="*/ 0 w 3"/>
                      <a:gd name="T97" fmla="*/ 1 h 1"/>
                      <a:gd name="T98" fmla="*/ 0 w 3"/>
                      <a:gd name="T99" fmla="*/ 1 h 1"/>
                      <a:gd name="T100" fmla="*/ 0 w 3"/>
                      <a:gd name="T101" fmla="*/ 1 h 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
                      <a:gd name="T154" fmla="*/ 0 h 1"/>
                      <a:gd name="T155" fmla="*/ 3 w 3"/>
                      <a:gd name="T156" fmla="*/ 1 h 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 h="1">
                        <a:moveTo>
                          <a:pt x="3" y="0"/>
                        </a:moveTo>
                        <a:lnTo>
                          <a:pt x="3" y="0"/>
                        </a:lnTo>
                        <a:lnTo>
                          <a:pt x="2" y="0"/>
                        </a:lnTo>
                        <a:lnTo>
                          <a:pt x="2" y="1"/>
                        </a:lnTo>
                        <a:lnTo>
                          <a:pt x="1" y="1"/>
                        </a:lnTo>
                        <a:lnTo>
                          <a:pt x="1" y="0"/>
                        </a:lnTo>
                        <a:lnTo>
                          <a:pt x="0" y="0"/>
                        </a:lnTo>
                        <a:lnTo>
                          <a:pt x="0" y="1"/>
                        </a:lnTo>
                      </a:path>
                    </a:pathLst>
                  </a:custGeom>
                  <a:noFill/>
                  <a:ln w="0">
                    <a:solidFill>
                      <a:srgbClr val="5B82FF"/>
                    </a:solidFill>
                    <a:round/>
                    <a:headEnd/>
                    <a:tailEnd/>
                  </a:ln>
                </p:spPr>
                <p:txBody>
                  <a:bodyPr/>
                  <a:lstStyle/>
                  <a:p>
                    <a:endParaRPr lang="en-US">
                      <a:latin typeface="Calibri" pitchFamily="34" charset="0"/>
                    </a:endParaRPr>
                  </a:p>
                </p:txBody>
              </p:sp>
              <p:sp>
                <p:nvSpPr>
                  <p:cNvPr id="46212" name="Freeform 184"/>
                  <p:cNvSpPr>
                    <a:spLocks noChangeAspect="1"/>
                  </p:cNvSpPr>
                  <p:nvPr/>
                </p:nvSpPr>
                <p:spPr bwMode="auto">
                  <a:xfrm>
                    <a:off x="2331" y="3437"/>
                    <a:ext cx="3" cy="1"/>
                  </a:xfrm>
                  <a:custGeom>
                    <a:avLst/>
                    <a:gdLst>
                      <a:gd name="T0" fmla="*/ 3 w 3"/>
                      <a:gd name="T1" fmla="*/ 0 h 1"/>
                      <a:gd name="T2" fmla="*/ 3 w 3"/>
                      <a:gd name="T3" fmla="*/ 0 h 1"/>
                      <a:gd name="T4" fmla="*/ 3 w 3"/>
                      <a:gd name="T5" fmla="*/ 0 h 1"/>
                      <a:gd name="T6" fmla="*/ 3 w 3"/>
                      <a:gd name="T7" fmla="*/ 0 h 1"/>
                      <a:gd name="T8" fmla="*/ 2 w 3"/>
                      <a:gd name="T9" fmla="*/ 0 h 1"/>
                      <a:gd name="T10" fmla="*/ 2 w 3"/>
                      <a:gd name="T11" fmla="*/ 0 h 1"/>
                      <a:gd name="T12" fmla="*/ 2 w 3"/>
                      <a:gd name="T13" fmla="*/ 0 h 1"/>
                      <a:gd name="T14" fmla="*/ 2 w 3"/>
                      <a:gd name="T15" fmla="*/ 0 h 1"/>
                      <a:gd name="T16" fmla="*/ 2 w 3"/>
                      <a:gd name="T17" fmla="*/ 0 h 1"/>
                      <a:gd name="T18" fmla="*/ 2 w 3"/>
                      <a:gd name="T19" fmla="*/ 0 h 1"/>
                      <a:gd name="T20" fmla="*/ 2 w 3"/>
                      <a:gd name="T21" fmla="*/ 0 h 1"/>
                      <a:gd name="T22" fmla="*/ 2 w 3"/>
                      <a:gd name="T23" fmla="*/ 0 h 1"/>
                      <a:gd name="T24" fmla="*/ 2 w 3"/>
                      <a:gd name="T25" fmla="*/ 0 h 1"/>
                      <a:gd name="T26" fmla="*/ 2 w 3"/>
                      <a:gd name="T27" fmla="*/ 0 h 1"/>
                      <a:gd name="T28" fmla="*/ 2 w 3"/>
                      <a:gd name="T29" fmla="*/ 0 h 1"/>
                      <a:gd name="T30" fmla="*/ 2 w 3"/>
                      <a:gd name="T31" fmla="*/ 0 h 1"/>
                      <a:gd name="T32" fmla="*/ 2 w 3"/>
                      <a:gd name="T33" fmla="*/ 0 h 1"/>
                      <a:gd name="T34" fmla="*/ 2 w 3"/>
                      <a:gd name="T35" fmla="*/ 0 h 1"/>
                      <a:gd name="T36" fmla="*/ 2 w 3"/>
                      <a:gd name="T37" fmla="*/ 0 h 1"/>
                      <a:gd name="T38" fmla="*/ 2 w 3"/>
                      <a:gd name="T39" fmla="*/ 0 h 1"/>
                      <a:gd name="T40" fmla="*/ 2 w 3"/>
                      <a:gd name="T41" fmla="*/ 0 h 1"/>
                      <a:gd name="T42" fmla="*/ 1 w 3"/>
                      <a:gd name="T43" fmla="*/ 0 h 1"/>
                      <a:gd name="T44" fmla="*/ 1 w 3"/>
                      <a:gd name="T45" fmla="*/ 0 h 1"/>
                      <a:gd name="T46" fmla="*/ 1 w 3"/>
                      <a:gd name="T47" fmla="*/ 0 h 1"/>
                      <a:gd name="T48" fmla="*/ 1 w 3"/>
                      <a:gd name="T49" fmla="*/ 0 h 1"/>
                      <a:gd name="T50" fmla="*/ 1 w 3"/>
                      <a:gd name="T51" fmla="*/ 0 h 1"/>
                      <a:gd name="T52" fmla="*/ 1 w 3"/>
                      <a:gd name="T53" fmla="*/ 0 h 1"/>
                      <a:gd name="T54" fmla="*/ 1 w 3"/>
                      <a:gd name="T55" fmla="*/ 0 h 1"/>
                      <a:gd name="T56" fmla="*/ 1 w 3"/>
                      <a:gd name="T57" fmla="*/ 0 h 1"/>
                      <a:gd name="T58" fmla="*/ 1 w 3"/>
                      <a:gd name="T59" fmla="*/ 0 h 1"/>
                      <a:gd name="T60" fmla="*/ 1 w 3"/>
                      <a:gd name="T61" fmla="*/ 0 h 1"/>
                      <a:gd name="T62" fmla="*/ 1 w 3"/>
                      <a:gd name="T63" fmla="*/ 0 h 1"/>
                      <a:gd name="T64" fmla="*/ 1 w 3"/>
                      <a:gd name="T65" fmla="*/ 1 h 1"/>
                      <a:gd name="T66" fmla="*/ 1 w 3"/>
                      <a:gd name="T67" fmla="*/ 1 h 1"/>
                      <a:gd name="T68" fmla="*/ 1 w 3"/>
                      <a:gd name="T69" fmla="*/ 0 h 1"/>
                      <a:gd name="T70" fmla="*/ 1 w 3"/>
                      <a:gd name="T71" fmla="*/ 0 h 1"/>
                      <a:gd name="T72" fmla="*/ 1 w 3"/>
                      <a:gd name="T73" fmla="*/ 0 h 1"/>
                      <a:gd name="T74" fmla="*/ 1 w 3"/>
                      <a:gd name="T75" fmla="*/ 0 h 1"/>
                      <a:gd name="T76" fmla="*/ 0 w 3"/>
                      <a:gd name="T77" fmla="*/ 0 h 1"/>
                      <a:gd name="T78" fmla="*/ 0 w 3"/>
                      <a:gd name="T79" fmla="*/ 0 h 1"/>
                      <a:gd name="T80" fmla="*/ 0 w 3"/>
                      <a:gd name="T81" fmla="*/ 0 h 1"/>
                      <a:gd name="T82" fmla="*/ 0 w 3"/>
                      <a:gd name="T83" fmla="*/ 0 h 1"/>
                      <a:gd name="T84" fmla="*/ 0 w 3"/>
                      <a:gd name="T85" fmla="*/ 0 h 1"/>
                      <a:gd name="T86" fmla="*/ 0 w 3"/>
                      <a:gd name="T87" fmla="*/ 0 h 1"/>
                      <a:gd name="T88" fmla="*/ 0 w 3"/>
                      <a:gd name="T89" fmla="*/ 0 h 1"/>
                      <a:gd name="T90" fmla="*/ 0 w 3"/>
                      <a:gd name="T91" fmla="*/ 0 h 1"/>
                      <a:gd name="T92" fmla="*/ 0 w 3"/>
                      <a:gd name="T93" fmla="*/ 0 h 1"/>
                      <a:gd name="T94" fmla="*/ 0 w 3"/>
                      <a:gd name="T95" fmla="*/ 0 h 1"/>
                      <a:gd name="T96" fmla="*/ 0 w 3"/>
                      <a:gd name="T97" fmla="*/ 0 h 1"/>
                      <a:gd name="T98" fmla="*/ 0 w 3"/>
                      <a:gd name="T99" fmla="*/ 0 h 1"/>
                      <a:gd name="T100" fmla="*/ 0 w 3"/>
                      <a:gd name="T101" fmla="*/ 0 h 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
                      <a:gd name="T154" fmla="*/ 0 h 1"/>
                      <a:gd name="T155" fmla="*/ 3 w 3"/>
                      <a:gd name="T156" fmla="*/ 1 h 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 h="1">
                        <a:moveTo>
                          <a:pt x="3" y="0"/>
                        </a:moveTo>
                        <a:lnTo>
                          <a:pt x="3" y="0"/>
                        </a:lnTo>
                        <a:lnTo>
                          <a:pt x="2" y="0"/>
                        </a:lnTo>
                        <a:lnTo>
                          <a:pt x="1" y="0"/>
                        </a:lnTo>
                        <a:lnTo>
                          <a:pt x="1" y="1"/>
                        </a:lnTo>
                        <a:lnTo>
                          <a:pt x="1" y="0"/>
                        </a:lnTo>
                        <a:lnTo>
                          <a:pt x="0" y="0"/>
                        </a:lnTo>
                      </a:path>
                    </a:pathLst>
                  </a:custGeom>
                  <a:noFill/>
                  <a:ln w="0">
                    <a:solidFill>
                      <a:srgbClr val="5B82FF"/>
                    </a:solidFill>
                    <a:round/>
                    <a:headEnd/>
                    <a:tailEnd/>
                  </a:ln>
                </p:spPr>
                <p:txBody>
                  <a:bodyPr/>
                  <a:lstStyle/>
                  <a:p>
                    <a:endParaRPr lang="en-US">
                      <a:latin typeface="Calibri" pitchFamily="34" charset="0"/>
                    </a:endParaRPr>
                  </a:p>
                </p:txBody>
              </p:sp>
              <p:sp>
                <p:nvSpPr>
                  <p:cNvPr id="46213" name="Freeform 185"/>
                  <p:cNvSpPr>
                    <a:spLocks noChangeAspect="1"/>
                  </p:cNvSpPr>
                  <p:nvPr/>
                </p:nvSpPr>
                <p:spPr bwMode="auto">
                  <a:xfrm>
                    <a:off x="2328" y="3437"/>
                    <a:ext cx="3" cy="1"/>
                  </a:xfrm>
                  <a:custGeom>
                    <a:avLst/>
                    <a:gdLst>
                      <a:gd name="T0" fmla="*/ 3 w 3"/>
                      <a:gd name="T1" fmla="*/ 0 h 1"/>
                      <a:gd name="T2" fmla="*/ 3 w 3"/>
                      <a:gd name="T3" fmla="*/ 0 h 1"/>
                      <a:gd name="T4" fmla="*/ 3 w 3"/>
                      <a:gd name="T5" fmla="*/ 0 h 1"/>
                      <a:gd name="T6" fmla="*/ 3 w 3"/>
                      <a:gd name="T7" fmla="*/ 0 h 1"/>
                      <a:gd name="T8" fmla="*/ 3 w 3"/>
                      <a:gd name="T9" fmla="*/ 1 h 1"/>
                      <a:gd name="T10" fmla="*/ 2 w 3"/>
                      <a:gd name="T11" fmla="*/ 1 h 1"/>
                      <a:gd name="T12" fmla="*/ 2 w 3"/>
                      <a:gd name="T13" fmla="*/ 1 h 1"/>
                      <a:gd name="T14" fmla="*/ 2 w 3"/>
                      <a:gd name="T15" fmla="*/ 1 h 1"/>
                      <a:gd name="T16" fmla="*/ 2 w 3"/>
                      <a:gd name="T17" fmla="*/ 1 h 1"/>
                      <a:gd name="T18" fmla="*/ 2 w 3"/>
                      <a:gd name="T19" fmla="*/ 1 h 1"/>
                      <a:gd name="T20" fmla="*/ 2 w 3"/>
                      <a:gd name="T21" fmla="*/ 1 h 1"/>
                      <a:gd name="T22" fmla="*/ 2 w 3"/>
                      <a:gd name="T23" fmla="*/ 1 h 1"/>
                      <a:gd name="T24" fmla="*/ 2 w 3"/>
                      <a:gd name="T25" fmla="*/ 1 h 1"/>
                      <a:gd name="T26" fmla="*/ 2 w 3"/>
                      <a:gd name="T27" fmla="*/ 1 h 1"/>
                      <a:gd name="T28" fmla="*/ 2 w 3"/>
                      <a:gd name="T29" fmla="*/ 1 h 1"/>
                      <a:gd name="T30" fmla="*/ 2 w 3"/>
                      <a:gd name="T31" fmla="*/ 1 h 1"/>
                      <a:gd name="T32" fmla="*/ 2 w 3"/>
                      <a:gd name="T33" fmla="*/ 1 h 1"/>
                      <a:gd name="T34" fmla="*/ 2 w 3"/>
                      <a:gd name="T35" fmla="*/ 1 h 1"/>
                      <a:gd name="T36" fmla="*/ 2 w 3"/>
                      <a:gd name="T37" fmla="*/ 1 h 1"/>
                      <a:gd name="T38" fmla="*/ 2 w 3"/>
                      <a:gd name="T39" fmla="*/ 1 h 1"/>
                      <a:gd name="T40" fmla="*/ 2 w 3"/>
                      <a:gd name="T41" fmla="*/ 1 h 1"/>
                      <a:gd name="T42" fmla="*/ 2 w 3"/>
                      <a:gd name="T43" fmla="*/ 1 h 1"/>
                      <a:gd name="T44" fmla="*/ 1 w 3"/>
                      <a:gd name="T45" fmla="*/ 1 h 1"/>
                      <a:gd name="T46" fmla="*/ 1 w 3"/>
                      <a:gd name="T47" fmla="*/ 1 h 1"/>
                      <a:gd name="T48" fmla="*/ 1 w 3"/>
                      <a:gd name="T49" fmla="*/ 1 h 1"/>
                      <a:gd name="T50" fmla="*/ 1 w 3"/>
                      <a:gd name="T51" fmla="*/ 1 h 1"/>
                      <a:gd name="T52" fmla="*/ 1 w 3"/>
                      <a:gd name="T53" fmla="*/ 1 h 1"/>
                      <a:gd name="T54" fmla="*/ 1 w 3"/>
                      <a:gd name="T55" fmla="*/ 1 h 1"/>
                      <a:gd name="T56" fmla="*/ 1 w 3"/>
                      <a:gd name="T57" fmla="*/ 1 h 1"/>
                      <a:gd name="T58" fmla="*/ 1 w 3"/>
                      <a:gd name="T59" fmla="*/ 1 h 1"/>
                      <a:gd name="T60" fmla="*/ 1 w 3"/>
                      <a:gd name="T61" fmla="*/ 1 h 1"/>
                      <a:gd name="T62" fmla="*/ 1 w 3"/>
                      <a:gd name="T63" fmla="*/ 1 h 1"/>
                      <a:gd name="T64" fmla="*/ 1 w 3"/>
                      <a:gd name="T65" fmla="*/ 1 h 1"/>
                      <a:gd name="T66" fmla="*/ 1 w 3"/>
                      <a:gd name="T67" fmla="*/ 1 h 1"/>
                      <a:gd name="T68" fmla="*/ 1 w 3"/>
                      <a:gd name="T69" fmla="*/ 1 h 1"/>
                      <a:gd name="T70" fmla="*/ 1 w 3"/>
                      <a:gd name="T71" fmla="*/ 1 h 1"/>
                      <a:gd name="T72" fmla="*/ 1 w 3"/>
                      <a:gd name="T73" fmla="*/ 1 h 1"/>
                      <a:gd name="T74" fmla="*/ 1 w 3"/>
                      <a:gd name="T75" fmla="*/ 1 h 1"/>
                      <a:gd name="T76" fmla="*/ 1 w 3"/>
                      <a:gd name="T77" fmla="*/ 1 h 1"/>
                      <a:gd name="T78" fmla="*/ 0 w 3"/>
                      <a:gd name="T79" fmla="*/ 1 h 1"/>
                      <a:gd name="T80" fmla="*/ 0 w 3"/>
                      <a:gd name="T81" fmla="*/ 1 h 1"/>
                      <a:gd name="T82" fmla="*/ 0 w 3"/>
                      <a:gd name="T83" fmla="*/ 1 h 1"/>
                      <a:gd name="T84" fmla="*/ 0 w 3"/>
                      <a:gd name="T85" fmla="*/ 1 h 1"/>
                      <a:gd name="T86" fmla="*/ 0 w 3"/>
                      <a:gd name="T87" fmla="*/ 1 h 1"/>
                      <a:gd name="T88" fmla="*/ 0 w 3"/>
                      <a:gd name="T89" fmla="*/ 1 h 1"/>
                      <a:gd name="T90" fmla="*/ 0 w 3"/>
                      <a:gd name="T91" fmla="*/ 1 h 1"/>
                      <a:gd name="T92" fmla="*/ 0 w 3"/>
                      <a:gd name="T93" fmla="*/ 1 h 1"/>
                      <a:gd name="T94" fmla="*/ 0 w 3"/>
                      <a:gd name="T95" fmla="*/ 1 h 1"/>
                      <a:gd name="T96" fmla="*/ 0 w 3"/>
                      <a:gd name="T97" fmla="*/ 1 h 1"/>
                      <a:gd name="T98" fmla="*/ 0 w 3"/>
                      <a:gd name="T99" fmla="*/ 1 h 1"/>
                      <a:gd name="T100" fmla="*/ 0 w 3"/>
                      <a:gd name="T101" fmla="*/ 1 h 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
                      <a:gd name="T154" fmla="*/ 0 h 1"/>
                      <a:gd name="T155" fmla="*/ 3 w 3"/>
                      <a:gd name="T156" fmla="*/ 1 h 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 h="1">
                        <a:moveTo>
                          <a:pt x="3" y="0"/>
                        </a:moveTo>
                        <a:lnTo>
                          <a:pt x="3" y="0"/>
                        </a:lnTo>
                        <a:lnTo>
                          <a:pt x="3" y="1"/>
                        </a:lnTo>
                        <a:lnTo>
                          <a:pt x="2" y="1"/>
                        </a:lnTo>
                        <a:lnTo>
                          <a:pt x="1" y="1"/>
                        </a:lnTo>
                        <a:lnTo>
                          <a:pt x="0" y="1"/>
                        </a:lnTo>
                      </a:path>
                    </a:pathLst>
                  </a:custGeom>
                  <a:noFill/>
                  <a:ln w="0">
                    <a:solidFill>
                      <a:srgbClr val="5B82FF"/>
                    </a:solidFill>
                    <a:round/>
                    <a:headEnd/>
                    <a:tailEnd/>
                  </a:ln>
                </p:spPr>
                <p:txBody>
                  <a:bodyPr/>
                  <a:lstStyle/>
                  <a:p>
                    <a:endParaRPr lang="en-US">
                      <a:latin typeface="Calibri" pitchFamily="34" charset="0"/>
                    </a:endParaRPr>
                  </a:p>
                </p:txBody>
              </p:sp>
              <p:sp>
                <p:nvSpPr>
                  <p:cNvPr id="46214" name="Freeform 186"/>
                  <p:cNvSpPr>
                    <a:spLocks noChangeAspect="1"/>
                  </p:cNvSpPr>
                  <p:nvPr/>
                </p:nvSpPr>
                <p:spPr bwMode="auto">
                  <a:xfrm>
                    <a:off x="2325" y="3438"/>
                    <a:ext cx="3" cy="1"/>
                  </a:xfrm>
                  <a:custGeom>
                    <a:avLst/>
                    <a:gdLst>
                      <a:gd name="T0" fmla="*/ 3 w 3"/>
                      <a:gd name="T1" fmla="*/ 0 h 1"/>
                      <a:gd name="T2" fmla="*/ 3 w 3"/>
                      <a:gd name="T3" fmla="*/ 0 h 1"/>
                      <a:gd name="T4" fmla="*/ 3 w 3"/>
                      <a:gd name="T5" fmla="*/ 0 h 1"/>
                      <a:gd name="T6" fmla="*/ 3 w 3"/>
                      <a:gd name="T7" fmla="*/ 0 h 1"/>
                      <a:gd name="T8" fmla="*/ 3 w 3"/>
                      <a:gd name="T9" fmla="*/ 0 h 1"/>
                      <a:gd name="T10" fmla="*/ 3 w 3"/>
                      <a:gd name="T11" fmla="*/ 0 h 1"/>
                      <a:gd name="T12" fmla="*/ 2 w 3"/>
                      <a:gd name="T13" fmla="*/ 0 h 1"/>
                      <a:gd name="T14" fmla="*/ 2 w 3"/>
                      <a:gd name="T15" fmla="*/ 0 h 1"/>
                      <a:gd name="T16" fmla="*/ 2 w 3"/>
                      <a:gd name="T17" fmla="*/ 0 h 1"/>
                      <a:gd name="T18" fmla="*/ 2 w 3"/>
                      <a:gd name="T19" fmla="*/ 0 h 1"/>
                      <a:gd name="T20" fmla="*/ 2 w 3"/>
                      <a:gd name="T21" fmla="*/ 0 h 1"/>
                      <a:gd name="T22" fmla="*/ 2 w 3"/>
                      <a:gd name="T23" fmla="*/ 0 h 1"/>
                      <a:gd name="T24" fmla="*/ 2 w 3"/>
                      <a:gd name="T25" fmla="*/ 0 h 1"/>
                      <a:gd name="T26" fmla="*/ 2 w 3"/>
                      <a:gd name="T27" fmla="*/ 0 h 1"/>
                      <a:gd name="T28" fmla="*/ 2 w 3"/>
                      <a:gd name="T29" fmla="*/ 0 h 1"/>
                      <a:gd name="T30" fmla="*/ 2 w 3"/>
                      <a:gd name="T31" fmla="*/ 0 h 1"/>
                      <a:gd name="T32" fmla="*/ 2 w 3"/>
                      <a:gd name="T33" fmla="*/ 0 h 1"/>
                      <a:gd name="T34" fmla="*/ 2 w 3"/>
                      <a:gd name="T35" fmla="*/ 0 h 1"/>
                      <a:gd name="T36" fmla="*/ 2 w 3"/>
                      <a:gd name="T37" fmla="*/ 0 h 1"/>
                      <a:gd name="T38" fmla="*/ 2 w 3"/>
                      <a:gd name="T39" fmla="*/ 0 h 1"/>
                      <a:gd name="T40" fmla="*/ 2 w 3"/>
                      <a:gd name="T41" fmla="*/ 0 h 1"/>
                      <a:gd name="T42" fmla="*/ 2 w 3"/>
                      <a:gd name="T43" fmla="*/ 0 h 1"/>
                      <a:gd name="T44" fmla="*/ 2 w 3"/>
                      <a:gd name="T45" fmla="*/ 0 h 1"/>
                      <a:gd name="T46" fmla="*/ 1 w 3"/>
                      <a:gd name="T47" fmla="*/ 0 h 1"/>
                      <a:gd name="T48" fmla="*/ 1 w 3"/>
                      <a:gd name="T49" fmla="*/ 0 h 1"/>
                      <a:gd name="T50" fmla="*/ 1 w 3"/>
                      <a:gd name="T51" fmla="*/ 0 h 1"/>
                      <a:gd name="T52" fmla="*/ 1 w 3"/>
                      <a:gd name="T53" fmla="*/ 0 h 1"/>
                      <a:gd name="T54" fmla="*/ 1 w 3"/>
                      <a:gd name="T55" fmla="*/ 0 h 1"/>
                      <a:gd name="T56" fmla="*/ 1 w 3"/>
                      <a:gd name="T57" fmla="*/ 0 h 1"/>
                      <a:gd name="T58" fmla="*/ 1 w 3"/>
                      <a:gd name="T59" fmla="*/ 0 h 1"/>
                      <a:gd name="T60" fmla="*/ 1 w 3"/>
                      <a:gd name="T61" fmla="*/ 0 h 1"/>
                      <a:gd name="T62" fmla="*/ 1 w 3"/>
                      <a:gd name="T63" fmla="*/ 0 h 1"/>
                      <a:gd name="T64" fmla="*/ 1 w 3"/>
                      <a:gd name="T65" fmla="*/ 0 h 1"/>
                      <a:gd name="T66" fmla="*/ 1 w 3"/>
                      <a:gd name="T67" fmla="*/ 0 h 1"/>
                      <a:gd name="T68" fmla="*/ 1 w 3"/>
                      <a:gd name="T69" fmla="*/ 0 h 1"/>
                      <a:gd name="T70" fmla="*/ 1 w 3"/>
                      <a:gd name="T71" fmla="*/ 0 h 1"/>
                      <a:gd name="T72" fmla="*/ 1 w 3"/>
                      <a:gd name="T73" fmla="*/ 0 h 1"/>
                      <a:gd name="T74" fmla="*/ 1 w 3"/>
                      <a:gd name="T75" fmla="*/ 0 h 1"/>
                      <a:gd name="T76" fmla="*/ 1 w 3"/>
                      <a:gd name="T77" fmla="*/ 0 h 1"/>
                      <a:gd name="T78" fmla="*/ 1 w 3"/>
                      <a:gd name="T79" fmla="*/ 0 h 1"/>
                      <a:gd name="T80" fmla="*/ 0 w 3"/>
                      <a:gd name="T81" fmla="*/ 0 h 1"/>
                      <a:gd name="T82" fmla="*/ 0 w 3"/>
                      <a:gd name="T83" fmla="*/ 0 h 1"/>
                      <a:gd name="T84" fmla="*/ 0 w 3"/>
                      <a:gd name="T85" fmla="*/ 0 h 1"/>
                      <a:gd name="T86" fmla="*/ 0 w 3"/>
                      <a:gd name="T87" fmla="*/ 0 h 1"/>
                      <a:gd name="T88" fmla="*/ 0 w 3"/>
                      <a:gd name="T89" fmla="*/ 0 h 1"/>
                      <a:gd name="T90" fmla="*/ 0 w 3"/>
                      <a:gd name="T91" fmla="*/ 0 h 1"/>
                      <a:gd name="T92" fmla="*/ 0 w 3"/>
                      <a:gd name="T93" fmla="*/ 0 h 1"/>
                      <a:gd name="T94" fmla="*/ 0 w 3"/>
                      <a:gd name="T95" fmla="*/ 0 h 1"/>
                      <a:gd name="T96" fmla="*/ 0 w 3"/>
                      <a:gd name="T97" fmla="*/ 0 h 1"/>
                      <a:gd name="T98" fmla="*/ 0 w 3"/>
                      <a:gd name="T99" fmla="*/ 0 h 1"/>
                      <a:gd name="T100" fmla="*/ 0 w 3"/>
                      <a:gd name="T101" fmla="*/ 0 h 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
                      <a:gd name="T154" fmla="*/ 0 h 1"/>
                      <a:gd name="T155" fmla="*/ 3 w 3"/>
                      <a:gd name="T156" fmla="*/ 1 h 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 h="1">
                        <a:moveTo>
                          <a:pt x="3" y="0"/>
                        </a:moveTo>
                        <a:lnTo>
                          <a:pt x="3" y="0"/>
                        </a:lnTo>
                        <a:lnTo>
                          <a:pt x="2" y="0"/>
                        </a:lnTo>
                        <a:lnTo>
                          <a:pt x="1" y="0"/>
                        </a:lnTo>
                        <a:lnTo>
                          <a:pt x="0" y="0"/>
                        </a:lnTo>
                      </a:path>
                    </a:pathLst>
                  </a:custGeom>
                  <a:noFill/>
                  <a:ln w="0">
                    <a:solidFill>
                      <a:srgbClr val="5B82FF"/>
                    </a:solidFill>
                    <a:round/>
                    <a:headEnd/>
                    <a:tailEnd/>
                  </a:ln>
                </p:spPr>
                <p:txBody>
                  <a:bodyPr/>
                  <a:lstStyle/>
                  <a:p>
                    <a:endParaRPr lang="en-US">
                      <a:latin typeface="Calibri" pitchFamily="34" charset="0"/>
                    </a:endParaRPr>
                  </a:p>
                </p:txBody>
              </p:sp>
              <p:sp>
                <p:nvSpPr>
                  <p:cNvPr id="46215" name="Freeform 187"/>
                  <p:cNvSpPr>
                    <a:spLocks noChangeAspect="1"/>
                  </p:cNvSpPr>
                  <p:nvPr/>
                </p:nvSpPr>
                <p:spPr bwMode="auto">
                  <a:xfrm>
                    <a:off x="2322" y="3438"/>
                    <a:ext cx="3" cy="1"/>
                  </a:xfrm>
                  <a:custGeom>
                    <a:avLst/>
                    <a:gdLst>
                      <a:gd name="T0" fmla="*/ 3 w 3"/>
                      <a:gd name="T1" fmla="*/ 0 h 1"/>
                      <a:gd name="T2" fmla="*/ 3 w 3"/>
                      <a:gd name="T3" fmla="*/ 0 h 1"/>
                      <a:gd name="T4" fmla="*/ 3 w 3"/>
                      <a:gd name="T5" fmla="*/ 0 h 1"/>
                      <a:gd name="T6" fmla="*/ 3 w 3"/>
                      <a:gd name="T7" fmla="*/ 0 h 1"/>
                      <a:gd name="T8" fmla="*/ 3 w 3"/>
                      <a:gd name="T9" fmla="*/ 0 h 1"/>
                      <a:gd name="T10" fmla="*/ 3 w 3"/>
                      <a:gd name="T11" fmla="*/ 0 h 1"/>
                      <a:gd name="T12" fmla="*/ 3 w 3"/>
                      <a:gd name="T13" fmla="*/ 0 h 1"/>
                      <a:gd name="T14" fmla="*/ 2 w 3"/>
                      <a:gd name="T15" fmla="*/ 0 h 1"/>
                      <a:gd name="T16" fmla="*/ 2 w 3"/>
                      <a:gd name="T17" fmla="*/ 0 h 1"/>
                      <a:gd name="T18" fmla="*/ 2 w 3"/>
                      <a:gd name="T19" fmla="*/ 0 h 1"/>
                      <a:gd name="T20" fmla="*/ 2 w 3"/>
                      <a:gd name="T21" fmla="*/ 0 h 1"/>
                      <a:gd name="T22" fmla="*/ 2 w 3"/>
                      <a:gd name="T23" fmla="*/ 0 h 1"/>
                      <a:gd name="T24" fmla="*/ 2 w 3"/>
                      <a:gd name="T25" fmla="*/ 0 h 1"/>
                      <a:gd name="T26" fmla="*/ 2 w 3"/>
                      <a:gd name="T27" fmla="*/ 0 h 1"/>
                      <a:gd name="T28" fmla="*/ 2 w 3"/>
                      <a:gd name="T29" fmla="*/ 0 h 1"/>
                      <a:gd name="T30" fmla="*/ 2 w 3"/>
                      <a:gd name="T31" fmla="*/ 0 h 1"/>
                      <a:gd name="T32" fmla="*/ 2 w 3"/>
                      <a:gd name="T33" fmla="*/ 0 h 1"/>
                      <a:gd name="T34" fmla="*/ 2 w 3"/>
                      <a:gd name="T35" fmla="*/ 0 h 1"/>
                      <a:gd name="T36" fmla="*/ 2 w 3"/>
                      <a:gd name="T37" fmla="*/ 0 h 1"/>
                      <a:gd name="T38" fmla="*/ 2 w 3"/>
                      <a:gd name="T39" fmla="*/ 0 h 1"/>
                      <a:gd name="T40" fmla="*/ 2 w 3"/>
                      <a:gd name="T41" fmla="*/ 0 h 1"/>
                      <a:gd name="T42" fmla="*/ 2 w 3"/>
                      <a:gd name="T43" fmla="*/ 0 h 1"/>
                      <a:gd name="T44" fmla="*/ 2 w 3"/>
                      <a:gd name="T45" fmla="*/ 0 h 1"/>
                      <a:gd name="T46" fmla="*/ 2 w 3"/>
                      <a:gd name="T47" fmla="*/ 0 h 1"/>
                      <a:gd name="T48" fmla="*/ 1 w 3"/>
                      <a:gd name="T49" fmla="*/ 0 h 1"/>
                      <a:gd name="T50" fmla="*/ 1 w 3"/>
                      <a:gd name="T51" fmla="*/ 0 h 1"/>
                      <a:gd name="T52" fmla="*/ 1 w 3"/>
                      <a:gd name="T53" fmla="*/ 0 h 1"/>
                      <a:gd name="T54" fmla="*/ 1 w 3"/>
                      <a:gd name="T55" fmla="*/ 0 h 1"/>
                      <a:gd name="T56" fmla="*/ 1 w 3"/>
                      <a:gd name="T57" fmla="*/ 0 h 1"/>
                      <a:gd name="T58" fmla="*/ 1 w 3"/>
                      <a:gd name="T59" fmla="*/ 0 h 1"/>
                      <a:gd name="T60" fmla="*/ 1 w 3"/>
                      <a:gd name="T61" fmla="*/ 0 h 1"/>
                      <a:gd name="T62" fmla="*/ 1 w 3"/>
                      <a:gd name="T63" fmla="*/ 0 h 1"/>
                      <a:gd name="T64" fmla="*/ 1 w 3"/>
                      <a:gd name="T65" fmla="*/ 0 h 1"/>
                      <a:gd name="T66" fmla="*/ 1 w 3"/>
                      <a:gd name="T67" fmla="*/ 0 h 1"/>
                      <a:gd name="T68" fmla="*/ 1 w 3"/>
                      <a:gd name="T69" fmla="*/ 0 h 1"/>
                      <a:gd name="T70" fmla="*/ 1 w 3"/>
                      <a:gd name="T71" fmla="*/ 0 h 1"/>
                      <a:gd name="T72" fmla="*/ 1 w 3"/>
                      <a:gd name="T73" fmla="*/ 0 h 1"/>
                      <a:gd name="T74" fmla="*/ 1 w 3"/>
                      <a:gd name="T75" fmla="*/ 0 h 1"/>
                      <a:gd name="T76" fmla="*/ 1 w 3"/>
                      <a:gd name="T77" fmla="*/ 0 h 1"/>
                      <a:gd name="T78" fmla="*/ 1 w 3"/>
                      <a:gd name="T79" fmla="*/ 0 h 1"/>
                      <a:gd name="T80" fmla="*/ 1 w 3"/>
                      <a:gd name="T81" fmla="*/ 0 h 1"/>
                      <a:gd name="T82" fmla="*/ 0 w 3"/>
                      <a:gd name="T83" fmla="*/ 0 h 1"/>
                      <a:gd name="T84" fmla="*/ 0 w 3"/>
                      <a:gd name="T85" fmla="*/ 0 h 1"/>
                      <a:gd name="T86" fmla="*/ 0 w 3"/>
                      <a:gd name="T87" fmla="*/ 0 h 1"/>
                      <a:gd name="T88" fmla="*/ 0 w 3"/>
                      <a:gd name="T89" fmla="*/ 0 h 1"/>
                      <a:gd name="T90" fmla="*/ 0 w 3"/>
                      <a:gd name="T91" fmla="*/ 0 h 1"/>
                      <a:gd name="T92" fmla="*/ 0 w 3"/>
                      <a:gd name="T93" fmla="*/ 0 h 1"/>
                      <a:gd name="T94" fmla="*/ 0 w 3"/>
                      <a:gd name="T95" fmla="*/ 0 h 1"/>
                      <a:gd name="T96" fmla="*/ 0 w 3"/>
                      <a:gd name="T97" fmla="*/ 0 h 1"/>
                      <a:gd name="T98" fmla="*/ 0 w 3"/>
                      <a:gd name="T99" fmla="*/ 0 h 1"/>
                      <a:gd name="T100" fmla="*/ 0 w 3"/>
                      <a:gd name="T101" fmla="*/ 0 h 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
                      <a:gd name="T154" fmla="*/ 0 h 1"/>
                      <a:gd name="T155" fmla="*/ 3 w 3"/>
                      <a:gd name="T156" fmla="*/ 1 h 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 h="1">
                        <a:moveTo>
                          <a:pt x="3" y="0"/>
                        </a:moveTo>
                        <a:lnTo>
                          <a:pt x="3" y="0"/>
                        </a:lnTo>
                        <a:lnTo>
                          <a:pt x="2" y="0"/>
                        </a:lnTo>
                        <a:lnTo>
                          <a:pt x="1" y="0"/>
                        </a:lnTo>
                        <a:lnTo>
                          <a:pt x="0" y="0"/>
                        </a:lnTo>
                      </a:path>
                    </a:pathLst>
                  </a:custGeom>
                  <a:noFill/>
                  <a:ln w="0">
                    <a:solidFill>
                      <a:srgbClr val="5B82FF"/>
                    </a:solidFill>
                    <a:round/>
                    <a:headEnd/>
                    <a:tailEnd/>
                  </a:ln>
                </p:spPr>
                <p:txBody>
                  <a:bodyPr/>
                  <a:lstStyle/>
                  <a:p>
                    <a:endParaRPr lang="en-US">
                      <a:latin typeface="Calibri" pitchFamily="34" charset="0"/>
                    </a:endParaRPr>
                  </a:p>
                </p:txBody>
              </p:sp>
              <p:sp>
                <p:nvSpPr>
                  <p:cNvPr id="46216" name="Freeform 188"/>
                  <p:cNvSpPr>
                    <a:spLocks noChangeAspect="1"/>
                  </p:cNvSpPr>
                  <p:nvPr/>
                </p:nvSpPr>
                <p:spPr bwMode="auto">
                  <a:xfrm>
                    <a:off x="2319" y="3438"/>
                    <a:ext cx="3" cy="1"/>
                  </a:xfrm>
                  <a:custGeom>
                    <a:avLst/>
                    <a:gdLst>
                      <a:gd name="T0" fmla="*/ 3 w 3"/>
                      <a:gd name="T1" fmla="*/ 0 h 1"/>
                      <a:gd name="T2" fmla="*/ 3 w 3"/>
                      <a:gd name="T3" fmla="*/ 0 h 1"/>
                      <a:gd name="T4" fmla="*/ 3 w 3"/>
                      <a:gd name="T5" fmla="*/ 1 h 1"/>
                      <a:gd name="T6" fmla="*/ 3 w 3"/>
                      <a:gd name="T7" fmla="*/ 1 h 1"/>
                      <a:gd name="T8" fmla="*/ 3 w 3"/>
                      <a:gd name="T9" fmla="*/ 1 h 1"/>
                      <a:gd name="T10" fmla="*/ 3 w 3"/>
                      <a:gd name="T11" fmla="*/ 0 h 1"/>
                      <a:gd name="T12" fmla="*/ 3 w 3"/>
                      <a:gd name="T13" fmla="*/ 0 h 1"/>
                      <a:gd name="T14" fmla="*/ 3 w 3"/>
                      <a:gd name="T15" fmla="*/ 0 h 1"/>
                      <a:gd name="T16" fmla="*/ 2 w 3"/>
                      <a:gd name="T17" fmla="*/ 0 h 1"/>
                      <a:gd name="T18" fmla="*/ 2 w 3"/>
                      <a:gd name="T19" fmla="*/ 0 h 1"/>
                      <a:gd name="T20" fmla="*/ 2 w 3"/>
                      <a:gd name="T21" fmla="*/ 0 h 1"/>
                      <a:gd name="T22" fmla="*/ 2 w 3"/>
                      <a:gd name="T23" fmla="*/ 0 h 1"/>
                      <a:gd name="T24" fmla="*/ 2 w 3"/>
                      <a:gd name="T25" fmla="*/ 0 h 1"/>
                      <a:gd name="T26" fmla="*/ 2 w 3"/>
                      <a:gd name="T27" fmla="*/ 0 h 1"/>
                      <a:gd name="T28" fmla="*/ 2 w 3"/>
                      <a:gd name="T29" fmla="*/ 0 h 1"/>
                      <a:gd name="T30" fmla="*/ 2 w 3"/>
                      <a:gd name="T31" fmla="*/ 0 h 1"/>
                      <a:gd name="T32" fmla="*/ 2 w 3"/>
                      <a:gd name="T33" fmla="*/ 0 h 1"/>
                      <a:gd name="T34" fmla="*/ 2 w 3"/>
                      <a:gd name="T35" fmla="*/ 0 h 1"/>
                      <a:gd name="T36" fmla="*/ 2 w 3"/>
                      <a:gd name="T37" fmla="*/ 0 h 1"/>
                      <a:gd name="T38" fmla="*/ 2 w 3"/>
                      <a:gd name="T39" fmla="*/ 0 h 1"/>
                      <a:gd name="T40" fmla="*/ 2 w 3"/>
                      <a:gd name="T41" fmla="*/ 0 h 1"/>
                      <a:gd name="T42" fmla="*/ 2 w 3"/>
                      <a:gd name="T43" fmla="*/ 0 h 1"/>
                      <a:gd name="T44" fmla="*/ 2 w 3"/>
                      <a:gd name="T45" fmla="*/ 0 h 1"/>
                      <a:gd name="T46" fmla="*/ 2 w 3"/>
                      <a:gd name="T47" fmla="*/ 0 h 1"/>
                      <a:gd name="T48" fmla="*/ 2 w 3"/>
                      <a:gd name="T49" fmla="*/ 0 h 1"/>
                      <a:gd name="T50" fmla="*/ 1 w 3"/>
                      <a:gd name="T51" fmla="*/ 0 h 1"/>
                      <a:gd name="T52" fmla="*/ 1 w 3"/>
                      <a:gd name="T53" fmla="*/ 0 h 1"/>
                      <a:gd name="T54" fmla="*/ 1 w 3"/>
                      <a:gd name="T55" fmla="*/ 0 h 1"/>
                      <a:gd name="T56" fmla="*/ 1 w 3"/>
                      <a:gd name="T57" fmla="*/ 0 h 1"/>
                      <a:gd name="T58" fmla="*/ 1 w 3"/>
                      <a:gd name="T59" fmla="*/ 0 h 1"/>
                      <a:gd name="T60" fmla="*/ 1 w 3"/>
                      <a:gd name="T61" fmla="*/ 0 h 1"/>
                      <a:gd name="T62" fmla="*/ 1 w 3"/>
                      <a:gd name="T63" fmla="*/ 0 h 1"/>
                      <a:gd name="T64" fmla="*/ 1 w 3"/>
                      <a:gd name="T65" fmla="*/ 0 h 1"/>
                      <a:gd name="T66" fmla="*/ 1 w 3"/>
                      <a:gd name="T67" fmla="*/ 0 h 1"/>
                      <a:gd name="T68" fmla="*/ 1 w 3"/>
                      <a:gd name="T69" fmla="*/ 0 h 1"/>
                      <a:gd name="T70" fmla="*/ 1 w 3"/>
                      <a:gd name="T71" fmla="*/ 0 h 1"/>
                      <a:gd name="T72" fmla="*/ 1 w 3"/>
                      <a:gd name="T73" fmla="*/ 0 h 1"/>
                      <a:gd name="T74" fmla="*/ 1 w 3"/>
                      <a:gd name="T75" fmla="*/ 0 h 1"/>
                      <a:gd name="T76" fmla="*/ 1 w 3"/>
                      <a:gd name="T77" fmla="*/ 0 h 1"/>
                      <a:gd name="T78" fmla="*/ 1 w 3"/>
                      <a:gd name="T79" fmla="*/ 0 h 1"/>
                      <a:gd name="T80" fmla="*/ 1 w 3"/>
                      <a:gd name="T81" fmla="*/ 0 h 1"/>
                      <a:gd name="T82" fmla="*/ 1 w 3"/>
                      <a:gd name="T83" fmla="*/ 0 h 1"/>
                      <a:gd name="T84" fmla="*/ 0 w 3"/>
                      <a:gd name="T85" fmla="*/ 0 h 1"/>
                      <a:gd name="T86" fmla="*/ 0 w 3"/>
                      <a:gd name="T87" fmla="*/ 0 h 1"/>
                      <a:gd name="T88" fmla="*/ 0 w 3"/>
                      <a:gd name="T89" fmla="*/ 0 h 1"/>
                      <a:gd name="T90" fmla="*/ 0 w 3"/>
                      <a:gd name="T91" fmla="*/ 0 h 1"/>
                      <a:gd name="T92" fmla="*/ 0 w 3"/>
                      <a:gd name="T93" fmla="*/ 0 h 1"/>
                      <a:gd name="T94" fmla="*/ 0 w 3"/>
                      <a:gd name="T95" fmla="*/ 0 h 1"/>
                      <a:gd name="T96" fmla="*/ 0 w 3"/>
                      <a:gd name="T97" fmla="*/ 0 h 1"/>
                      <a:gd name="T98" fmla="*/ 0 w 3"/>
                      <a:gd name="T99" fmla="*/ 0 h 1"/>
                      <a:gd name="T100" fmla="*/ 0 w 3"/>
                      <a:gd name="T101" fmla="*/ 0 h 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
                      <a:gd name="T154" fmla="*/ 0 h 1"/>
                      <a:gd name="T155" fmla="*/ 3 w 3"/>
                      <a:gd name="T156" fmla="*/ 1 h 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 h="1">
                        <a:moveTo>
                          <a:pt x="3" y="0"/>
                        </a:moveTo>
                        <a:lnTo>
                          <a:pt x="3" y="0"/>
                        </a:lnTo>
                        <a:lnTo>
                          <a:pt x="3" y="1"/>
                        </a:lnTo>
                        <a:lnTo>
                          <a:pt x="3" y="0"/>
                        </a:lnTo>
                        <a:lnTo>
                          <a:pt x="2" y="0"/>
                        </a:lnTo>
                        <a:lnTo>
                          <a:pt x="1" y="0"/>
                        </a:lnTo>
                        <a:lnTo>
                          <a:pt x="0" y="0"/>
                        </a:lnTo>
                      </a:path>
                    </a:pathLst>
                  </a:custGeom>
                  <a:noFill/>
                  <a:ln w="0">
                    <a:solidFill>
                      <a:srgbClr val="5B82FF"/>
                    </a:solidFill>
                    <a:round/>
                    <a:headEnd/>
                    <a:tailEnd/>
                  </a:ln>
                </p:spPr>
                <p:txBody>
                  <a:bodyPr/>
                  <a:lstStyle/>
                  <a:p>
                    <a:endParaRPr lang="en-US">
                      <a:latin typeface="Calibri" pitchFamily="34" charset="0"/>
                    </a:endParaRPr>
                  </a:p>
                </p:txBody>
              </p:sp>
              <p:sp>
                <p:nvSpPr>
                  <p:cNvPr id="46217" name="Freeform 189"/>
                  <p:cNvSpPr>
                    <a:spLocks noChangeAspect="1"/>
                  </p:cNvSpPr>
                  <p:nvPr/>
                </p:nvSpPr>
                <p:spPr bwMode="auto">
                  <a:xfrm>
                    <a:off x="2316" y="3438"/>
                    <a:ext cx="3" cy="1"/>
                  </a:xfrm>
                  <a:custGeom>
                    <a:avLst/>
                    <a:gdLst>
                      <a:gd name="T0" fmla="*/ 3 w 3"/>
                      <a:gd name="T1" fmla="*/ 0 h 1"/>
                      <a:gd name="T2" fmla="*/ 3 w 3"/>
                      <a:gd name="T3" fmla="*/ 0 h 1"/>
                      <a:gd name="T4" fmla="*/ 3 w 3"/>
                      <a:gd name="T5" fmla="*/ 0 h 1"/>
                      <a:gd name="T6" fmla="*/ 3 w 3"/>
                      <a:gd name="T7" fmla="*/ 0 h 1"/>
                      <a:gd name="T8" fmla="*/ 3 w 3"/>
                      <a:gd name="T9" fmla="*/ 0 h 1"/>
                      <a:gd name="T10" fmla="*/ 3 w 3"/>
                      <a:gd name="T11" fmla="*/ 0 h 1"/>
                      <a:gd name="T12" fmla="*/ 3 w 3"/>
                      <a:gd name="T13" fmla="*/ 0 h 1"/>
                      <a:gd name="T14" fmla="*/ 3 w 3"/>
                      <a:gd name="T15" fmla="*/ 0 h 1"/>
                      <a:gd name="T16" fmla="*/ 3 w 3"/>
                      <a:gd name="T17" fmla="*/ 0 h 1"/>
                      <a:gd name="T18" fmla="*/ 2 w 3"/>
                      <a:gd name="T19" fmla="*/ 0 h 1"/>
                      <a:gd name="T20" fmla="*/ 2 w 3"/>
                      <a:gd name="T21" fmla="*/ 0 h 1"/>
                      <a:gd name="T22" fmla="*/ 2 w 3"/>
                      <a:gd name="T23" fmla="*/ 0 h 1"/>
                      <a:gd name="T24" fmla="*/ 2 w 3"/>
                      <a:gd name="T25" fmla="*/ 0 h 1"/>
                      <a:gd name="T26" fmla="*/ 2 w 3"/>
                      <a:gd name="T27" fmla="*/ 0 h 1"/>
                      <a:gd name="T28" fmla="*/ 2 w 3"/>
                      <a:gd name="T29" fmla="*/ 0 h 1"/>
                      <a:gd name="T30" fmla="*/ 2 w 3"/>
                      <a:gd name="T31" fmla="*/ 0 h 1"/>
                      <a:gd name="T32" fmla="*/ 2 w 3"/>
                      <a:gd name="T33" fmla="*/ 0 h 1"/>
                      <a:gd name="T34" fmla="*/ 2 w 3"/>
                      <a:gd name="T35" fmla="*/ 0 h 1"/>
                      <a:gd name="T36" fmla="*/ 2 w 3"/>
                      <a:gd name="T37" fmla="*/ 0 h 1"/>
                      <a:gd name="T38" fmla="*/ 2 w 3"/>
                      <a:gd name="T39" fmla="*/ 0 h 1"/>
                      <a:gd name="T40" fmla="*/ 2 w 3"/>
                      <a:gd name="T41" fmla="*/ 0 h 1"/>
                      <a:gd name="T42" fmla="*/ 2 w 3"/>
                      <a:gd name="T43" fmla="*/ 0 h 1"/>
                      <a:gd name="T44" fmla="*/ 2 w 3"/>
                      <a:gd name="T45" fmla="*/ 1 h 1"/>
                      <a:gd name="T46" fmla="*/ 2 w 3"/>
                      <a:gd name="T47" fmla="*/ 1 h 1"/>
                      <a:gd name="T48" fmla="*/ 2 w 3"/>
                      <a:gd name="T49" fmla="*/ 1 h 1"/>
                      <a:gd name="T50" fmla="*/ 2 w 3"/>
                      <a:gd name="T51" fmla="*/ 1 h 1"/>
                      <a:gd name="T52" fmla="*/ 1 w 3"/>
                      <a:gd name="T53" fmla="*/ 1 h 1"/>
                      <a:gd name="T54" fmla="*/ 1 w 3"/>
                      <a:gd name="T55" fmla="*/ 1 h 1"/>
                      <a:gd name="T56" fmla="*/ 1 w 3"/>
                      <a:gd name="T57" fmla="*/ 1 h 1"/>
                      <a:gd name="T58" fmla="*/ 1 w 3"/>
                      <a:gd name="T59" fmla="*/ 1 h 1"/>
                      <a:gd name="T60" fmla="*/ 1 w 3"/>
                      <a:gd name="T61" fmla="*/ 1 h 1"/>
                      <a:gd name="T62" fmla="*/ 1 w 3"/>
                      <a:gd name="T63" fmla="*/ 1 h 1"/>
                      <a:gd name="T64" fmla="*/ 1 w 3"/>
                      <a:gd name="T65" fmla="*/ 1 h 1"/>
                      <a:gd name="T66" fmla="*/ 1 w 3"/>
                      <a:gd name="T67" fmla="*/ 1 h 1"/>
                      <a:gd name="T68" fmla="*/ 1 w 3"/>
                      <a:gd name="T69" fmla="*/ 1 h 1"/>
                      <a:gd name="T70" fmla="*/ 1 w 3"/>
                      <a:gd name="T71" fmla="*/ 1 h 1"/>
                      <a:gd name="T72" fmla="*/ 1 w 3"/>
                      <a:gd name="T73" fmla="*/ 1 h 1"/>
                      <a:gd name="T74" fmla="*/ 1 w 3"/>
                      <a:gd name="T75" fmla="*/ 0 h 1"/>
                      <a:gd name="T76" fmla="*/ 1 w 3"/>
                      <a:gd name="T77" fmla="*/ 0 h 1"/>
                      <a:gd name="T78" fmla="*/ 1 w 3"/>
                      <a:gd name="T79" fmla="*/ 0 h 1"/>
                      <a:gd name="T80" fmla="*/ 1 w 3"/>
                      <a:gd name="T81" fmla="*/ 0 h 1"/>
                      <a:gd name="T82" fmla="*/ 1 w 3"/>
                      <a:gd name="T83" fmla="*/ 1 h 1"/>
                      <a:gd name="T84" fmla="*/ 1 w 3"/>
                      <a:gd name="T85" fmla="*/ 1 h 1"/>
                      <a:gd name="T86" fmla="*/ 0 w 3"/>
                      <a:gd name="T87" fmla="*/ 1 h 1"/>
                      <a:gd name="T88" fmla="*/ 0 w 3"/>
                      <a:gd name="T89" fmla="*/ 1 h 1"/>
                      <a:gd name="T90" fmla="*/ 0 w 3"/>
                      <a:gd name="T91" fmla="*/ 1 h 1"/>
                      <a:gd name="T92" fmla="*/ 0 w 3"/>
                      <a:gd name="T93" fmla="*/ 1 h 1"/>
                      <a:gd name="T94" fmla="*/ 0 w 3"/>
                      <a:gd name="T95" fmla="*/ 1 h 1"/>
                      <a:gd name="T96" fmla="*/ 0 w 3"/>
                      <a:gd name="T97" fmla="*/ 1 h 1"/>
                      <a:gd name="T98" fmla="*/ 0 w 3"/>
                      <a:gd name="T99" fmla="*/ 1 h 1"/>
                      <a:gd name="T100" fmla="*/ 0 w 3"/>
                      <a:gd name="T101" fmla="*/ 1 h 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
                      <a:gd name="T154" fmla="*/ 0 h 1"/>
                      <a:gd name="T155" fmla="*/ 3 w 3"/>
                      <a:gd name="T156" fmla="*/ 1 h 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 h="1">
                        <a:moveTo>
                          <a:pt x="3" y="0"/>
                        </a:moveTo>
                        <a:lnTo>
                          <a:pt x="3" y="0"/>
                        </a:lnTo>
                        <a:lnTo>
                          <a:pt x="2" y="0"/>
                        </a:lnTo>
                        <a:lnTo>
                          <a:pt x="2" y="1"/>
                        </a:lnTo>
                        <a:lnTo>
                          <a:pt x="1" y="1"/>
                        </a:lnTo>
                        <a:lnTo>
                          <a:pt x="1" y="0"/>
                        </a:lnTo>
                        <a:lnTo>
                          <a:pt x="1" y="1"/>
                        </a:lnTo>
                        <a:lnTo>
                          <a:pt x="0" y="1"/>
                        </a:lnTo>
                      </a:path>
                    </a:pathLst>
                  </a:custGeom>
                  <a:noFill/>
                  <a:ln w="0">
                    <a:solidFill>
                      <a:srgbClr val="5B82FF"/>
                    </a:solidFill>
                    <a:round/>
                    <a:headEnd/>
                    <a:tailEnd/>
                  </a:ln>
                </p:spPr>
                <p:txBody>
                  <a:bodyPr/>
                  <a:lstStyle/>
                  <a:p>
                    <a:endParaRPr lang="en-US">
                      <a:latin typeface="Calibri" pitchFamily="34" charset="0"/>
                    </a:endParaRPr>
                  </a:p>
                </p:txBody>
              </p:sp>
              <p:sp>
                <p:nvSpPr>
                  <p:cNvPr id="46218" name="Freeform 190"/>
                  <p:cNvSpPr>
                    <a:spLocks noChangeAspect="1"/>
                  </p:cNvSpPr>
                  <p:nvPr/>
                </p:nvSpPr>
                <p:spPr bwMode="auto">
                  <a:xfrm>
                    <a:off x="2313" y="3439"/>
                    <a:ext cx="3" cy="1"/>
                  </a:xfrm>
                  <a:custGeom>
                    <a:avLst/>
                    <a:gdLst>
                      <a:gd name="T0" fmla="*/ 3 w 3"/>
                      <a:gd name="T1" fmla="*/ 0 h 1"/>
                      <a:gd name="T2" fmla="*/ 3 w 3"/>
                      <a:gd name="T3" fmla="*/ 0 h 1"/>
                      <a:gd name="T4" fmla="*/ 3 w 3"/>
                      <a:gd name="T5" fmla="*/ 0 h 1"/>
                      <a:gd name="T6" fmla="*/ 3 w 3"/>
                      <a:gd name="T7" fmla="*/ 0 h 1"/>
                      <a:gd name="T8" fmla="*/ 3 w 3"/>
                      <a:gd name="T9" fmla="*/ 0 h 1"/>
                      <a:gd name="T10" fmla="*/ 3 w 3"/>
                      <a:gd name="T11" fmla="*/ 0 h 1"/>
                      <a:gd name="T12" fmla="*/ 3 w 3"/>
                      <a:gd name="T13" fmla="*/ 0 h 1"/>
                      <a:gd name="T14" fmla="*/ 3 w 3"/>
                      <a:gd name="T15" fmla="*/ 0 h 1"/>
                      <a:gd name="T16" fmla="*/ 3 w 3"/>
                      <a:gd name="T17" fmla="*/ 0 h 1"/>
                      <a:gd name="T18" fmla="*/ 3 w 3"/>
                      <a:gd name="T19" fmla="*/ 0 h 1"/>
                      <a:gd name="T20" fmla="*/ 2 w 3"/>
                      <a:gd name="T21" fmla="*/ 0 h 1"/>
                      <a:gd name="T22" fmla="*/ 2 w 3"/>
                      <a:gd name="T23" fmla="*/ 0 h 1"/>
                      <a:gd name="T24" fmla="*/ 2 w 3"/>
                      <a:gd name="T25" fmla="*/ 0 h 1"/>
                      <a:gd name="T26" fmla="*/ 2 w 3"/>
                      <a:gd name="T27" fmla="*/ 0 h 1"/>
                      <a:gd name="T28" fmla="*/ 2 w 3"/>
                      <a:gd name="T29" fmla="*/ 0 h 1"/>
                      <a:gd name="T30" fmla="*/ 2 w 3"/>
                      <a:gd name="T31" fmla="*/ 0 h 1"/>
                      <a:gd name="T32" fmla="*/ 2 w 3"/>
                      <a:gd name="T33" fmla="*/ 0 h 1"/>
                      <a:gd name="T34" fmla="*/ 2 w 3"/>
                      <a:gd name="T35" fmla="*/ 0 h 1"/>
                      <a:gd name="T36" fmla="*/ 2 w 3"/>
                      <a:gd name="T37" fmla="*/ 0 h 1"/>
                      <a:gd name="T38" fmla="*/ 2 w 3"/>
                      <a:gd name="T39" fmla="*/ 0 h 1"/>
                      <a:gd name="T40" fmla="*/ 2 w 3"/>
                      <a:gd name="T41" fmla="*/ 0 h 1"/>
                      <a:gd name="T42" fmla="*/ 2 w 3"/>
                      <a:gd name="T43" fmla="*/ 0 h 1"/>
                      <a:gd name="T44" fmla="*/ 2 w 3"/>
                      <a:gd name="T45" fmla="*/ 0 h 1"/>
                      <a:gd name="T46" fmla="*/ 2 w 3"/>
                      <a:gd name="T47" fmla="*/ 0 h 1"/>
                      <a:gd name="T48" fmla="*/ 2 w 3"/>
                      <a:gd name="T49" fmla="*/ 0 h 1"/>
                      <a:gd name="T50" fmla="*/ 2 w 3"/>
                      <a:gd name="T51" fmla="*/ 0 h 1"/>
                      <a:gd name="T52" fmla="*/ 2 w 3"/>
                      <a:gd name="T53" fmla="*/ 0 h 1"/>
                      <a:gd name="T54" fmla="*/ 1 w 3"/>
                      <a:gd name="T55" fmla="*/ 0 h 1"/>
                      <a:gd name="T56" fmla="*/ 1 w 3"/>
                      <a:gd name="T57" fmla="*/ 0 h 1"/>
                      <a:gd name="T58" fmla="*/ 1 w 3"/>
                      <a:gd name="T59" fmla="*/ 0 h 1"/>
                      <a:gd name="T60" fmla="*/ 1 w 3"/>
                      <a:gd name="T61" fmla="*/ 0 h 1"/>
                      <a:gd name="T62" fmla="*/ 1 w 3"/>
                      <a:gd name="T63" fmla="*/ 0 h 1"/>
                      <a:gd name="T64" fmla="*/ 1 w 3"/>
                      <a:gd name="T65" fmla="*/ 0 h 1"/>
                      <a:gd name="T66" fmla="*/ 1 w 3"/>
                      <a:gd name="T67" fmla="*/ 0 h 1"/>
                      <a:gd name="T68" fmla="*/ 1 w 3"/>
                      <a:gd name="T69" fmla="*/ 0 h 1"/>
                      <a:gd name="T70" fmla="*/ 1 w 3"/>
                      <a:gd name="T71" fmla="*/ 0 h 1"/>
                      <a:gd name="T72" fmla="*/ 1 w 3"/>
                      <a:gd name="T73" fmla="*/ 0 h 1"/>
                      <a:gd name="T74" fmla="*/ 1 w 3"/>
                      <a:gd name="T75" fmla="*/ 0 h 1"/>
                      <a:gd name="T76" fmla="*/ 1 w 3"/>
                      <a:gd name="T77" fmla="*/ 0 h 1"/>
                      <a:gd name="T78" fmla="*/ 1 w 3"/>
                      <a:gd name="T79" fmla="*/ 0 h 1"/>
                      <a:gd name="T80" fmla="*/ 1 w 3"/>
                      <a:gd name="T81" fmla="*/ 0 h 1"/>
                      <a:gd name="T82" fmla="*/ 1 w 3"/>
                      <a:gd name="T83" fmla="*/ 0 h 1"/>
                      <a:gd name="T84" fmla="*/ 1 w 3"/>
                      <a:gd name="T85" fmla="*/ 0 h 1"/>
                      <a:gd name="T86" fmla="*/ 1 w 3"/>
                      <a:gd name="T87" fmla="*/ 0 h 1"/>
                      <a:gd name="T88" fmla="*/ 0 w 3"/>
                      <a:gd name="T89" fmla="*/ 0 h 1"/>
                      <a:gd name="T90" fmla="*/ 0 w 3"/>
                      <a:gd name="T91" fmla="*/ 0 h 1"/>
                      <a:gd name="T92" fmla="*/ 0 w 3"/>
                      <a:gd name="T93" fmla="*/ 0 h 1"/>
                      <a:gd name="T94" fmla="*/ 0 w 3"/>
                      <a:gd name="T95" fmla="*/ 0 h 1"/>
                      <a:gd name="T96" fmla="*/ 0 w 3"/>
                      <a:gd name="T97" fmla="*/ 0 h 1"/>
                      <a:gd name="T98" fmla="*/ 0 w 3"/>
                      <a:gd name="T99" fmla="*/ 1 h 1"/>
                      <a:gd name="T100" fmla="*/ 0 w 3"/>
                      <a:gd name="T101" fmla="*/ 1 h 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
                      <a:gd name="T154" fmla="*/ 0 h 1"/>
                      <a:gd name="T155" fmla="*/ 3 w 3"/>
                      <a:gd name="T156" fmla="*/ 1 h 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 h="1">
                        <a:moveTo>
                          <a:pt x="3" y="0"/>
                        </a:moveTo>
                        <a:lnTo>
                          <a:pt x="3" y="0"/>
                        </a:lnTo>
                        <a:lnTo>
                          <a:pt x="2" y="0"/>
                        </a:lnTo>
                        <a:lnTo>
                          <a:pt x="1" y="0"/>
                        </a:lnTo>
                        <a:lnTo>
                          <a:pt x="0" y="0"/>
                        </a:lnTo>
                        <a:lnTo>
                          <a:pt x="0" y="1"/>
                        </a:lnTo>
                      </a:path>
                    </a:pathLst>
                  </a:custGeom>
                  <a:noFill/>
                  <a:ln w="0">
                    <a:solidFill>
                      <a:srgbClr val="5B82FF"/>
                    </a:solidFill>
                    <a:round/>
                    <a:headEnd/>
                    <a:tailEnd/>
                  </a:ln>
                </p:spPr>
                <p:txBody>
                  <a:bodyPr/>
                  <a:lstStyle/>
                  <a:p>
                    <a:endParaRPr lang="en-US">
                      <a:latin typeface="Calibri" pitchFamily="34" charset="0"/>
                    </a:endParaRPr>
                  </a:p>
                </p:txBody>
              </p:sp>
              <p:sp>
                <p:nvSpPr>
                  <p:cNvPr id="46219" name="Freeform 191"/>
                  <p:cNvSpPr>
                    <a:spLocks noChangeAspect="1"/>
                  </p:cNvSpPr>
                  <p:nvPr/>
                </p:nvSpPr>
                <p:spPr bwMode="auto">
                  <a:xfrm>
                    <a:off x="2310" y="3440"/>
                    <a:ext cx="3" cy="1"/>
                  </a:xfrm>
                  <a:custGeom>
                    <a:avLst/>
                    <a:gdLst>
                      <a:gd name="T0" fmla="*/ 3 w 3"/>
                      <a:gd name="T1" fmla="*/ 0 h 1"/>
                      <a:gd name="T2" fmla="*/ 3 w 3"/>
                      <a:gd name="T3" fmla="*/ 0 h 1"/>
                      <a:gd name="T4" fmla="*/ 3 w 3"/>
                      <a:gd name="T5" fmla="*/ 0 h 1"/>
                      <a:gd name="T6" fmla="*/ 3 w 3"/>
                      <a:gd name="T7" fmla="*/ 0 h 1"/>
                      <a:gd name="T8" fmla="*/ 3 w 3"/>
                      <a:gd name="T9" fmla="*/ 0 h 1"/>
                      <a:gd name="T10" fmla="*/ 3 w 3"/>
                      <a:gd name="T11" fmla="*/ 0 h 1"/>
                      <a:gd name="T12" fmla="*/ 3 w 3"/>
                      <a:gd name="T13" fmla="*/ 0 h 1"/>
                      <a:gd name="T14" fmla="*/ 3 w 3"/>
                      <a:gd name="T15" fmla="*/ 0 h 1"/>
                      <a:gd name="T16" fmla="*/ 3 w 3"/>
                      <a:gd name="T17" fmla="*/ 0 h 1"/>
                      <a:gd name="T18" fmla="*/ 3 w 3"/>
                      <a:gd name="T19" fmla="*/ 0 h 1"/>
                      <a:gd name="T20" fmla="*/ 2 w 3"/>
                      <a:gd name="T21" fmla="*/ 0 h 1"/>
                      <a:gd name="T22" fmla="*/ 2 w 3"/>
                      <a:gd name="T23" fmla="*/ 0 h 1"/>
                      <a:gd name="T24" fmla="*/ 2 w 3"/>
                      <a:gd name="T25" fmla="*/ 0 h 1"/>
                      <a:gd name="T26" fmla="*/ 2 w 3"/>
                      <a:gd name="T27" fmla="*/ 0 h 1"/>
                      <a:gd name="T28" fmla="*/ 2 w 3"/>
                      <a:gd name="T29" fmla="*/ 0 h 1"/>
                      <a:gd name="T30" fmla="*/ 2 w 3"/>
                      <a:gd name="T31" fmla="*/ 0 h 1"/>
                      <a:gd name="T32" fmla="*/ 2 w 3"/>
                      <a:gd name="T33" fmla="*/ 0 h 1"/>
                      <a:gd name="T34" fmla="*/ 2 w 3"/>
                      <a:gd name="T35" fmla="*/ 0 h 1"/>
                      <a:gd name="T36" fmla="*/ 2 w 3"/>
                      <a:gd name="T37" fmla="*/ 0 h 1"/>
                      <a:gd name="T38" fmla="*/ 2 w 3"/>
                      <a:gd name="T39" fmla="*/ 0 h 1"/>
                      <a:gd name="T40" fmla="*/ 2 w 3"/>
                      <a:gd name="T41" fmla="*/ 0 h 1"/>
                      <a:gd name="T42" fmla="*/ 2 w 3"/>
                      <a:gd name="T43" fmla="*/ 0 h 1"/>
                      <a:gd name="T44" fmla="*/ 2 w 3"/>
                      <a:gd name="T45" fmla="*/ 0 h 1"/>
                      <a:gd name="T46" fmla="*/ 2 w 3"/>
                      <a:gd name="T47" fmla="*/ 0 h 1"/>
                      <a:gd name="T48" fmla="*/ 2 w 3"/>
                      <a:gd name="T49" fmla="*/ 0 h 1"/>
                      <a:gd name="T50" fmla="*/ 2 w 3"/>
                      <a:gd name="T51" fmla="*/ 0 h 1"/>
                      <a:gd name="T52" fmla="*/ 2 w 3"/>
                      <a:gd name="T53" fmla="*/ 0 h 1"/>
                      <a:gd name="T54" fmla="*/ 2 w 3"/>
                      <a:gd name="T55" fmla="*/ 0 h 1"/>
                      <a:gd name="T56" fmla="*/ 1 w 3"/>
                      <a:gd name="T57" fmla="*/ 0 h 1"/>
                      <a:gd name="T58" fmla="*/ 1 w 3"/>
                      <a:gd name="T59" fmla="*/ 0 h 1"/>
                      <a:gd name="T60" fmla="*/ 1 w 3"/>
                      <a:gd name="T61" fmla="*/ 0 h 1"/>
                      <a:gd name="T62" fmla="*/ 1 w 3"/>
                      <a:gd name="T63" fmla="*/ 0 h 1"/>
                      <a:gd name="T64" fmla="*/ 1 w 3"/>
                      <a:gd name="T65" fmla="*/ 0 h 1"/>
                      <a:gd name="T66" fmla="*/ 1 w 3"/>
                      <a:gd name="T67" fmla="*/ 0 h 1"/>
                      <a:gd name="T68" fmla="*/ 1 w 3"/>
                      <a:gd name="T69" fmla="*/ 0 h 1"/>
                      <a:gd name="T70" fmla="*/ 1 w 3"/>
                      <a:gd name="T71" fmla="*/ 0 h 1"/>
                      <a:gd name="T72" fmla="*/ 1 w 3"/>
                      <a:gd name="T73" fmla="*/ 0 h 1"/>
                      <a:gd name="T74" fmla="*/ 1 w 3"/>
                      <a:gd name="T75" fmla="*/ 0 h 1"/>
                      <a:gd name="T76" fmla="*/ 1 w 3"/>
                      <a:gd name="T77" fmla="*/ 0 h 1"/>
                      <a:gd name="T78" fmla="*/ 1 w 3"/>
                      <a:gd name="T79" fmla="*/ 0 h 1"/>
                      <a:gd name="T80" fmla="*/ 1 w 3"/>
                      <a:gd name="T81" fmla="*/ 0 h 1"/>
                      <a:gd name="T82" fmla="*/ 1 w 3"/>
                      <a:gd name="T83" fmla="*/ 0 h 1"/>
                      <a:gd name="T84" fmla="*/ 1 w 3"/>
                      <a:gd name="T85" fmla="*/ 0 h 1"/>
                      <a:gd name="T86" fmla="*/ 1 w 3"/>
                      <a:gd name="T87" fmla="*/ 0 h 1"/>
                      <a:gd name="T88" fmla="*/ 1 w 3"/>
                      <a:gd name="T89" fmla="*/ 0 h 1"/>
                      <a:gd name="T90" fmla="*/ 0 w 3"/>
                      <a:gd name="T91" fmla="*/ 0 h 1"/>
                      <a:gd name="T92" fmla="*/ 0 w 3"/>
                      <a:gd name="T93" fmla="*/ 0 h 1"/>
                      <a:gd name="T94" fmla="*/ 0 w 3"/>
                      <a:gd name="T95" fmla="*/ 0 h 1"/>
                      <a:gd name="T96" fmla="*/ 0 w 3"/>
                      <a:gd name="T97" fmla="*/ 0 h 1"/>
                      <a:gd name="T98" fmla="*/ 0 w 3"/>
                      <a:gd name="T99" fmla="*/ 0 h 1"/>
                      <a:gd name="T100" fmla="*/ 0 w 3"/>
                      <a:gd name="T101" fmla="*/ 0 h 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
                      <a:gd name="T154" fmla="*/ 0 h 1"/>
                      <a:gd name="T155" fmla="*/ 3 w 3"/>
                      <a:gd name="T156" fmla="*/ 1 h 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 h="1">
                        <a:moveTo>
                          <a:pt x="3" y="0"/>
                        </a:moveTo>
                        <a:lnTo>
                          <a:pt x="3" y="0"/>
                        </a:lnTo>
                        <a:lnTo>
                          <a:pt x="2" y="0"/>
                        </a:lnTo>
                        <a:lnTo>
                          <a:pt x="1" y="0"/>
                        </a:lnTo>
                        <a:lnTo>
                          <a:pt x="0" y="0"/>
                        </a:lnTo>
                      </a:path>
                    </a:pathLst>
                  </a:custGeom>
                  <a:noFill/>
                  <a:ln w="0">
                    <a:solidFill>
                      <a:srgbClr val="5B82FF"/>
                    </a:solidFill>
                    <a:round/>
                    <a:headEnd/>
                    <a:tailEnd/>
                  </a:ln>
                </p:spPr>
                <p:txBody>
                  <a:bodyPr/>
                  <a:lstStyle/>
                  <a:p>
                    <a:endParaRPr lang="en-US">
                      <a:latin typeface="Calibri" pitchFamily="34" charset="0"/>
                    </a:endParaRPr>
                  </a:p>
                </p:txBody>
              </p:sp>
              <p:sp>
                <p:nvSpPr>
                  <p:cNvPr id="46220" name="Freeform 192"/>
                  <p:cNvSpPr>
                    <a:spLocks noChangeAspect="1"/>
                  </p:cNvSpPr>
                  <p:nvPr/>
                </p:nvSpPr>
                <p:spPr bwMode="auto">
                  <a:xfrm>
                    <a:off x="2307" y="3440"/>
                    <a:ext cx="3" cy="3"/>
                  </a:xfrm>
                  <a:custGeom>
                    <a:avLst/>
                    <a:gdLst>
                      <a:gd name="T0" fmla="*/ 3 w 3"/>
                      <a:gd name="T1" fmla="*/ 0 h 3"/>
                      <a:gd name="T2" fmla="*/ 3 w 3"/>
                      <a:gd name="T3" fmla="*/ 0 h 3"/>
                      <a:gd name="T4" fmla="*/ 3 w 3"/>
                      <a:gd name="T5" fmla="*/ 0 h 3"/>
                      <a:gd name="T6" fmla="*/ 3 w 3"/>
                      <a:gd name="T7" fmla="*/ 0 h 3"/>
                      <a:gd name="T8" fmla="*/ 3 w 3"/>
                      <a:gd name="T9" fmla="*/ 0 h 3"/>
                      <a:gd name="T10" fmla="*/ 3 w 3"/>
                      <a:gd name="T11" fmla="*/ 0 h 3"/>
                      <a:gd name="T12" fmla="*/ 3 w 3"/>
                      <a:gd name="T13" fmla="*/ 0 h 3"/>
                      <a:gd name="T14" fmla="*/ 3 w 3"/>
                      <a:gd name="T15" fmla="*/ 0 h 3"/>
                      <a:gd name="T16" fmla="*/ 3 w 3"/>
                      <a:gd name="T17" fmla="*/ 0 h 3"/>
                      <a:gd name="T18" fmla="*/ 3 w 3"/>
                      <a:gd name="T19" fmla="*/ 0 h 3"/>
                      <a:gd name="T20" fmla="*/ 3 w 3"/>
                      <a:gd name="T21" fmla="*/ 0 h 3"/>
                      <a:gd name="T22" fmla="*/ 3 w 3"/>
                      <a:gd name="T23" fmla="*/ 0 h 3"/>
                      <a:gd name="T24" fmla="*/ 2 w 3"/>
                      <a:gd name="T25" fmla="*/ 0 h 3"/>
                      <a:gd name="T26" fmla="*/ 2 w 3"/>
                      <a:gd name="T27" fmla="*/ 0 h 3"/>
                      <a:gd name="T28" fmla="*/ 2 w 3"/>
                      <a:gd name="T29" fmla="*/ 0 h 3"/>
                      <a:gd name="T30" fmla="*/ 2 w 3"/>
                      <a:gd name="T31" fmla="*/ 0 h 3"/>
                      <a:gd name="T32" fmla="*/ 2 w 3"/>
                      <a:gd name="T33" fmla="*/ 0 h 3"/>
                      <a:gd name="T34" fmla="*/ 2 w 3"/>
                      <a:gd name="T35" fmla="*/ 0 h 3"/>
                      <a:gd name="T36" fmla="*/ 2 w 3"/>
                      <a:gd name="T37" fmla="*/ 0 h 3"/>
                      <a:gd name="T38" fmla="*/ 2 w 3"/>
                      <a:gd name="T39" fmla="*/ 0 h 3"/>
                      <a:gd name="T40" fmla="*/ 2 w 3"/>
                      <a:gd name="T41" fmla="*/ 0 h 3"/>
                      <a:gd name="T42" fmla="*/ 2 w 3"/>
                      <a:gd name="T43" fmla="*/ 0 h 3"/>
                      <a:gd name="T44" fmla="*/ 2 w 3"/>
                      <a:gd name="T45" fmla="*/ 0 h 3"/>
                      <a:gd name="T46" fmla="*/ 2 w 3"/>
                      <a:gd name="T47" fmla="*/ 0 h 3"/>
                      <a:gd name="T48" fmla="*/ 2 w 3"/>
                      <a:gd name="T49" fmla="*/ 0 h 3"/>
                      <a:gd name="T50" fmla="*/ 2 w 3"/>
                      <a:gd name="T51" fmla="*/ 1 h 3"/>
                      <a:gd name="T52" fmla="*/ 2 w 3"/>
                      <a:gd name="T53" fmla="*/ 1 h 3"/>
                      <a:gd name="T54" fmla="*/ 2 w 3"/>
                      <a:gd name="T55" fmla="*/ 1 h 3"/>
                      <a:gd name="T56" fmla="*/ 2 w 3"/>
                      <a:gd name="T57" fmla="*/ 1 h 3"/>
                      <a:gd name="T58" fmla="*/ 1 w 3"/>
                      <a:gd name="T59" fmla="*/ 1 h 3"/>
                      <a:gd name="T60" fmla="*/ 1 w 3"/>
                      <a:gd name="T61" fmla="*/ 2 h 3"/>
                      <a:gd name="T62" fmla="*/ 1 w 3"/>
                      <a:gd name="T63" fmla="*/ 2 h 3"/>
                      <a:gd name="T64" fmla="*/ 1 w 3"/>
                      <a:gd name="T65" fmla="*/ 2 h 3"/>
                      <a:gd name="T66" fmla="*/ 1 w 3"/>
                      <a:gd name="T67" fmla="*/ 2 h 3"/>
                      <a:gd name="T68" fmla="*/ 1 w 3"/>
                      <a:gd name="T69" fmla="*/ 2 h 3"/>
                      <a:gd name="T70" fmla="*/ 1 w 3"/>
                      <a:gd name="T71" fmla="*/ 2 h 3"/>
                      <a:gd name="T72" fmla="*/ 1 w 3"/>
                      <a:gd name="T73" fmla="*/ 2 h 3"/>
                      <a:gd name="T74" fmla="*/ 1 w 3"/>
                      <a:gd name="T75" fmla="*/ 2 h 3"/>
                      <a:gd name="T76" fmla="*/ 1 w 3"/>
                      <a:gd name="T77" fmla="*/ 2 h 3"/>
                      <a:gd name="T78" fmla="*/ 1 w 3"/>
                      <a:gd name="T79" fmla="*/ 2 h 3"/>
                      <a:gd name="T80" fmla="*/ 1 w 3"/>
                      <a:gd name="T81" fmla="*/ 2 h 3"/>
                      <a:gd name="T82" fmla="*/ 1 w 3"/>
                      <a:gd name="T83" fmla="*/ 2 h 3"/>
                      <a:gd name="T84" fmla="*/ 1 w 3"/>
                      <a:gd name="T85" fmla="*/ 3 h 3"/>
                      <a:gd name="T86" fmla="*/ 1 w 3"/>
                      <a:gd name="T87" fmla="*/ 2 h 3"/>
                      <a:gd name="T88" fmla="*/ 1 w 3"/>
                      <a:gd name="T89" fmla="*/ 2 h 3"/>
                      <a:gd name="T90" fmla="*/ 1 w 3"/>
                      <a:gd name="T91" fmla="*/ 2 h 3"/>
                      <a:gd name="T92" fmla="*/ 0 w 3"/>
                      <a:gd name="T93" fmla="*/ 2 h 3"/>
                      <a:gd name="T94" fmla="*/ 0 w 3"/>
                      <a:gd name="T95" fmla="*/ 2 h 3"/>
                      <a:gd name="T96" fmla="*/ 0 w 3"/>
                      <a:gd name="T97" fmla="*/ 2 h 3"/>
                      <a:gd name="T98" fmla="*/ 0 w 3"/>
                      <a:gd name="T99" fmla="*/ 2 h 3"/>
                      <a:gd name="T100" fmla="*/ 0 w 3"/>
                      <a:gd name="T101" fmla="*/ 1 h 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
                      <a:gd name="T154" fmla="*/ 0 h 3"/>
                      <a:gd name="T155" fmla="*/ 3 w 3"/>
                      <a:gd name="T156" fmla="*/ 3 h 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 h="3">
                        <a:moveTo>
                          <a:pt x="3" y="0"/>
                        </a:moveTo>
                        <a:lnTo>
                          <a:pt x="3" y="0"/>
                        </a:lnTo>
                        <a:lnTo>
                          <a:pt x="2" y="0"/>
                        </a:lnTo>
                        <a:lnTo>
                          <a:pt x="2" y="1"/>
                        </a:lnTo>
                        <a:lnTo>
                          <a:pt x="1" y="1"/>
                        </a:lnTo>
                        <a:lnTo>
                          <a:pt x="1" y="2"/>
                        </a:lnTo>
                        <a:lnTo>
                          <a:pt x="1" y="3"/>
                        </a:lnTo>
                        <a:lnTo>
                          <a:pt x="1" y="2"/>
                        </a:lnTo>
                        <a:lnTo>
                          <a:pt x="0" y="2"/>
                        </a:lnTo>
                        <a:lnTo>
                          <a:pt x="0" y="1"/>
                        </a:lnTo>
                      </a:path>
                    </a:pathLst>
                  </a:custGeom>
                  <a:noFill/>
                  <a:ln w="0">
                    <a:solidFill>
                      <a:srgbClr val="5B82FF"/>
                    </a:solidFill>
                    <a:round/>
                    <a:headEnd/>
                    <a:tailEnd/>
                  </a:ln>
                </p:spPr>
                <p:txBody>
                  <a:bodyPr/>
                  <a:lstStyle/>
                  <a:p>
                    <a:endParaRPr lang="en-US">
                      <a:latin typeface="Calibri" pitchFamily="34" charset="0"/>
                    </a:endParaRPr>
                  </a:p>
                </p:txBody>
              </p:sp>
              <p:sp>
                <p:nvSpPr>
                  <p:cNvPr id="46221" name="Freeform 193"/>
                  <p:cNvSpPr>
                    <a:spLocks noChangeAspect="1"/>
                  </p:cNvSpPr>
                  <p:nvPr/>
                </p:nvSpPr>
                <p:spPr bwMode="auto">
                  <a:xfrm>
                    <a:off x="2304" y="3441"/>
                    <a:ext cx="3" cy="1"/>
                  </a:xfrm>
                  <a:custGeom>
                    <a:avLst/>
                    <a:gdLst>
                      <a:gd name="T0" fmla="*/ 3 w 3"/>
                      <a:gd name="T1" fmla="*/ 0 h 1"/>
                      <a:gd name="T2" fmla="*/ 3 w 3"/>
                      <a:gd name="T3" fmla="*/ 0 h 1"/>
                      <a:gd name="T4" fmla="*/ 3 w 3"/>
                      <a:gd name="T5" fmla="*/ 0 h 1"/>
                      <a:gd name="T6" fmla="*/ 3 w 3"/>
                      <a:gd name="T7" fmla="*/ 0 h 1"/>
                      <a:gd name="T8" fmla="*/ 3 w 3"/>
                      <a:gd name="T9" fmla="*/ 0 h 1"/>
                      <a:gd name="T10" fmla="*/ 3 w 3"/>
                      <a:gd name="T11" fmla="*/ 0 h 1"/>
                      <a:gd name="T12" fmla="*/ 3 w 3"/>
                      <a:gd name="T13" fmla="*/ 0 h 1"/>
                      <a:gd name="T14" fmla="*/ 3 w 3"/>
                      <a:gd name="T15" fmla="*/ 0 h 1"/>
                      <a:gd name="T16" fmla="*/ 3 w 3"/>
                      <a:gd name="T17" fmla="*/ 0 h 1"/>
                      <a:gd name="T18" fmla="*/ 3 w 3"/>
                      <a:gd name="T19" fmla="*/ 0 h 1"/>
                      <a:gd name="T20" fmla="*/ 3 w 3"/>
                      <a:gd name="T21" fmla="*/ 0 h 1"/>
                      <a:gd name="T22" fmla="*/ 3 w 3"/>
                      <a:gd name="T23" fmla="*/ 0 h 1"/>
                      <a:gd name="T24" fmla="*/ 3 w 3"/>
                      <a:gd name="T25" fmla="*/ 0 h 1"/>
                      <a:gd name="T26" fmla="*/ 2 w 3"/>
                      <a:gd name="T27" fmla="*/ 0 h 1"/>
                      <a:gd name="T28" fmla="*/ 2 w 3"/>
                      <a:gd name="T29" fmla="*/ 0 h 1"/>
                      <a:gd name="T30" fmla="*/ 2 w 3"/>
                      <a:gd name="T31" fmla="*/ 0 h 1"/>
                      <a:gd name="T32" fmla="*/ 2 w 3"/>
                      <a:gd name="T33" fmla="*/ 0 h 1"/>
                      <a:gd name="T34" fmla="*/ 2 w 3"/>
                      <a:gd name="T35" fmla="*/ 0 h 1"/>
                      <a:gd name="T36" fmla="*/ 2 w 3"/>
                      <a:gd name="T37" fmla="*/ 0 h 1"/>
                      <a:gd name="T38" fmla="*/ 2 w 3"/>
                      <a:gd name="T39" fmla="*/ 0 h 1"/>
                      <a:gd name="T40" fmla="*/ 2 w 3"/>
                      <a:gd name="T41" fmla="*/ 0 h 1"/>
                      <a:gd name="T42" fmla="*/ 2 w 3"/>
                      <a:gd name="T43" fmla="*/ 0 h 1"/>
                      <a:gd name="T44" fmla="*/ 2 w 3"/>
                      <a:gd name="T45" fmla="*/ 0 h 1"/>
                      <a:gd name="T46" fmla="*/ 2 w 3"/>
                      <a:gd name="T47" fmla="*/ 0 h 1"/>
                      <a:gd name="T48" fmla="*/ 2 w 3"/>
                      <a:gd name="T49" fmla="*/ 0 h 1"/>
                      <a:gd name="T50" fmla="*/ 2 w 3"/>
                      <a:gd name="T51" fmla="*/ 0 h 1"/>
                      <a:gd name="T52" fmla="*/ 2 w 3"/>
                      <a:gd name="T53" fmla="*/ 0 h 1"/>
                      <a:gd name="T54" fmla="*/ 2 w 3"/>
                      <a:gd name="T55" fmla="*/ 0 h 1"/>
                      <a:gd name="T56" fmla="*/ 2 w 3"/>
                      <a:gd name="T57" fmla="*/ 0 h 1"/>
                      <a:gd name="T58" fmla="*/ 1 w 3"/>
                      <a:gd name="T59" fmla="*/ 0 h 1"/>
                      <a:gd name="T60" fmla="*/ 1 w 3"/>
                      <a:gd name="T61" fmla="*/ 0 h 1"/>
                      <a:gd name="T62" fmla="*/ 1 w 3"/>
                      <a:gd name="T63" fmla="*/ 0 h 1"/>
                      <a:gd name="T64" fmla="*/ 1 w 3"/>
                      <a:gd name="T65" fmla="*/ 0 h 1"/>
                      <a:gd name="T66" fmla="*/ 1 w 3"/>
                      <a:gd name="T67" fmla="*/ 0 h 1"/>
                      <a:gd name="T68" fmla="*/ 1 w 3"/>
                      <a:gd name="T69" fmla="*/ 0 h 1"/>
                      <a:gd name="T70" fmla="*/ 1 w 3"/>
                      <a:gd name="T71" fmla="*/ 0 h 1"/>
                      <a:gd name="T72" fmla="*/ 1 w 3"/>
                      <a:gd name="T73" fmla="*/ 0 h 1"/>
                      <a:gd name="T74" fmla="*/ 1 w 3"/>
                      <a:gd name="T75" fmla="*/ 0 h 1"/>
                      <a:gd name="T76" fmla="*/ 1 w 3"/>
                      <a:gd name="T77" fmla="*/ 0 h 1"/>
                      <a:gd name="T78" fmla="*/ 1 w 3"/>
                      <a:gd name="T79" fmla="*/ 0 h 1"/>
                      <a:gd name="T80" fmla="*/ 1 w 3"/>
                      <a:gd name="T81" fmla="*/ 0 h 1"/>
                      <a:gd name="T82" fmla="*/ 1 w 3"/>
                      <a:gd name="T83" fmla="*/ 0 h 1"/>
                      <a:gd name="T84" fmla="*/ 1 w 3"/>
                      <a:gd name="T85" fmla="*/ 0 h 1"/>
                      <a:gd name="T86" fmla="*/ 1 w 3"/>
                      <a:gd name="T87" fmla="*/ 1 h 1"/>
                      <a:gd name="T88" fmla="*/ 1 w 3"/>
                      <a:gd name="T89" fmla="*/ 1 h 1"/>
                      <a:gd name="T90" fmla="*/ 1 w 3"/>
                      <a:gd name="T91" fmla="*/ 1 h 1"/>
                      <a:gd name="T92" fmla="*/ 1 w 3"/>
                      <a:gd name="T93" fmla="*/ 1 h 1"/>
                      <a:gd name="T94" fmla="*/ 0 w 3"/>
                      <a:gd name="T95" fmla="*/ 1 h 1"/>
                      <a:gd name="T96" fmla="*/ 0 w 3"/>
                      <a:gd name="T97" fmla="*/ 1 h 1"/>
                      <a:gd name="T98" fmla="*/ 0 w 3"/>
                      <a:gd name="T99" fmla="*/ 1 h 1"/>
                      <a:gd name="T100" fmla="*/ 0 w 3"/>
                      <a:gd name="T101" fmla="*/ 1 h 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
                      <a:gd name="T154" fmla="*/ 0 h 1"/>
                      <a:gd name="T155" fmla="*/ 3 w 3"/>
                      <a:gd name="T156" fmla="*/ 1 h 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 h="1">
                        <a:moveTo>
                          <a:pt x="3" y="0"/>
                        </a:moveTo>
                        <a:lnTo>
                          <a:pt x="3" y="0"/>
                        </a:lnTo>
                        <a:lnTo>
                          <a:pt x="2" y="0"/>
                        </a:lnTo>
                        <a:lnTo>
                          <a:pt x="1" y="0"/>
                        </a:lnTo>
                        <a:lnTo>
                          <a:pt x="1" y="1"/>
                        </a:lnTo>
                        <a:lnTo>
                          <a:pt x="0" y="1"/>
                        </a:lnTo>
                      </a:path>
                    </a:pathLst>
                  </a:custGeom>
                  <a:noFill/>
                  <a:ln w="0">
                    <a:solidFill>
                      <a:srgbClr val="5B82FF"/>
                    </a:solidFill>
                    <a:round/>
                    <a:headEnd/>
                    <a:tailEnd/>
                  </a:ln>
                </p:spPr>
                <p:txBody>
                  <a:bodyPr/>
                  <a:lstStyle/>
                  <a:p>
                    <a:endParaRPr lang="en-US">
                      <a:latin typeface="Calibri" pitchFamily="34" charset="0"/>
                    </a:endParaRPr>
                  </a:p>
                </p:txBody>
              </p:sp>
              <p:sp>
                <p:nvSpPr>
                  <p:cNvPr id="46222" name="Freeform 194"/>
                  <p:cNvSpPr>
                    <a:spLocks noChangeAspect="1"/>
                  </p:cNvSpPr>
                  <p:nvPr/>
                </p:nvSpPr>
                <p:spPr bwMode="auto">
                  <a:xfrm>
                    <a:off x="2301" y="3442"/>
                    <a:ext cx="3" cy="5"/>
                  </a:xfrm>
                  <a:custGeom>
                    <a:avLst/>
                    <a:gdLst>
                      <a:gd name="T0" fmla="*/ 3 w 3"/>
                      <a:gd name="T1" fmla="*/ 0 h 5"/>
                      <a:gd name="T2" fmla="*/ 3 w 3"/>
                      <a:gd name="T3" fmla="*/ 1 h 5"/>
                      <a:gd name="T4" fmla="*/ 3 w 3"/>
                      <a:gd name="T5" fmla="*/ 1 h 5"/>
                      <a:gd name="T6" fmla="*/ 3 w 3"/>
                      <a:gd name="T7" fmla="*/ 1 h 5"/>
                      <a:gd name="T8" fmla="*/ 3 w 3"/>
                      <a:gd name="T9" fmla="*/ 1 h 5"/>
                      <a:gd name="T10" fmla="*/ 3 w 3"/>
                      <a:gd name="T11" fmla="*/ 1 h 5"/>
                      <a:gd name="T12" fmla="*/ 3 w 3"/>
                      <a:gd name="T13" fmla="*/ 1 h 5"/>
                      <a:gd name="T14" fmla="*/ 3 w 3"/>
                      <a:gd name="T15" fmla="*/ 1 h 5"/>
                      <a:gd name="T16" fmla="*/ 3 w 3"/>
                      <a:gd name="T17" fmla="*/ 1 h 5"/>
                      <a:gd name="T18" fmla="*/ 3 w 3"/>
                      <a:gd name="T19" fmla="*/ 1 h 5"/>
                      <a:gd name="T20" fmla="*/ 3 w 3"/>
                      <a:gd name="T21" fmla="*/ 1 h 5"/>
                      <a:gd name="T22" fmla="*/ 3 w 3"/>
                      <a:gd name="T23" fmla="*/ 1 h 5"/>
                      <a:gd name="T24" fmla="*/ 3 w 3"/>
                      <a:gd name="T25" fmla="*/ 1 h 5"/>
                      <a:gd name="T26" fmla="*/ 3 w 3"/>
                      <a:gd name="T27" fmla="*/ 1 h 5"/>
                      <a:gd name="T28" fmla="*/ 2 w 3"/>
                      <a:gd name="T29" fmla="*/ 1 h 5"/>
                      <a:gd name="T30" fmla="*/ 2 w 3"/>
                      <a:gd name="T31" fmla="*/ 1 h 5"/>
                      <a:gd name="T32" fmla="*/ 2 w 3"/>
                      <a:gd name="T33" fmla="*/ 1 h 5"/>
                      <a:gd name="T34" fmla="*/ 2 w 3"/>
                      <a:gd name="T35" fmla="*/ 1 h 5"/>
                      <a:gd name="T36" fmla="*/ 2 w 3"/>
                      <a:gd name="T37" fmla="*/ 1 h 5"/>
                      <a:gd name="T38" fmla="*/ 2 w 3"/>
                      <a:gd name="T39" fmla="*/ 0 h 5"/>
                      <a:gd name="T40" fmla="*/ 2 w 3"/>
                      <a:gd name="T41" fmla="*/ 0 h 5"/>
                      <a:gd name="T42" fmla="*/ 2 w 3"/>
                      <a:gd name="T43" fmla="*/ 0 h 5"/>
                      <a:gd name="T44" fmla="*/ 2 w 3"/>
                      <a:gd name="T45" fmla="*/ 0 h 5"/>
                      <a:gd name="T46" fmla="*/ 2 w 3"/>
                      <a:gd name="T47" fmla="*/ 0 h 5"/>
                      <a:gd name="T48" fmla="*/ 2 w 3"/>
                      <a:gd name="T49" fmla="*/ 0 h 5"/>
                      <a:gd name="T50" fmla="*/ 2 w 3"/>
                      <a:gd name="T51" fmla="*/ 0 h 5"/>
                      <a:gd name="T52" fmla="*/ 2 w 3"/>
                      <a:gd name="T53" fmla="*/ 0 h 5"/>
                      <a:gd name="T54" fmla="*/ 2 w 3"/>
                      <a:gd name="T55" fmla="*/ 0 h 5"/>
                      <a:gd name="T56" fmla="*/ 2 w 3"/>
                      <a:gd name="T57" fmla="*/ 0 h 5"/>
                      <a:gd name="T58" fmla="*/ 2 w 3"/>
                      <a:gd name="T59" fmla="*/ 0 h 5"/>
                      <a:gd name="T60" fmla="*/ 2 w 3"/>
                      <a:gd name="T61" fmla="*/ 0 h 5"/>
                      <a:gd name="T62" fmla="*/ 1 w 3"/>
                      <a:gd name="T63" fmla="*/ 0 h 5"/>
                      <a:gd name="T64" fmla="*/ 1 w 3"/>
                      <a:gd name="T65" fmla="*/ 0 h 5"/>
                      <a:gd name="T66" fmla="*/ 1 w 3"/>
                      <a:gd name="T67" fmla="*/ 0 h 5"/>
                      <a:gd name="T68" fmla="*/ 1 w 3"/>
                      <a:gd name="T69" fmla="*/ 0 h 5"/>
                      <a:gd name="T70" fmla="*/ 1 w 3"/>
                      <a:gd name="T71" fmla="*/ 0 h 5"/>
                      <a:gd name="T72" fmla="*/ 1 w 3"/>
                      <a:gd name="T73" fmla="*/ 1 h 5"/>
                      <a:gd name="T74" fmla="*/ 1 w 3"/>
                      <a:gd name="T75" fmla="*/ 1 h 5"/>
                      <a:gd name="T76" fmla="*/ 1 w 3"/>
                      <a:gd name="T77" fmla="*/ 1 h 5"/>
                      <a:gd name="T78" fmla="*/ 1 w 3"/>
                      <a:gd name="T79" fmla="*/ 1 h 5"/>
                      <a:gd name="T80" fmla="*/ 1 w 3"/>
                      <a:gd name="T81" fmla="*/ 1 h 5"/>
                      <a:gd name="T82" fmla="*/ 1 w 3"/>
                      <a:gd name="T83" fmla="*/ 1 h 5"/>
                      <a:gd name="T84" fmla="*/ 1 w 3"/>
                      <a:gd name="T85" fmla="*/ 2 h 5"/>
                      <a:gd name="T86" fmla="*/ 1 w 3"/>
                      <a:gd name="T87" fmla="*/ 2 h 5"/>
                      <a:gd name="T88" fmla="*/ 1 w 3"/>
                      <a:gd name="T89" fmla="*/ 2 h 5"/>
                      <a:gd name="T90" fmla="*/ 1 w 3"/>
                      <a:gd name="T91" fmla="*/ 2 h 5"/>
                      <a:gd name="T92" fmla="*/ 1 w 3"/>
                      <a:gd name="T93" fmla="*/ 3 h 5"/>
                      <a:gd name="T94" fmla="*/ 1 w 3"/>
                      <a:gd name="T95" fmla="*/ 3 h 5"/>
                      <a:gd name="T96" fmla="*/ 0 w 3"/>
                      <a:gd name="T97" fmla="*/ 4 h 5"/>
                      <a:gd name="T98" fmla="*/ 0 w 3"/>
                      <a:gd name="T99" fmla="*/ 4 h 5"/>
                      <a:gd name="T100" fmla="*/ 0 w 3"/>
                      <a:gd name="T101" fmla="*/ 5 h 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
                      <a:gd name="T154" fmla="*/ 0 h 5"/>
                      <a:gd name="T155" fmla="*/ 3 w 3"/>
                      <a:gd name="T156" fmla="*/ 5 h 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 h="5">
                        <a:moveTo>
                          <a:pt x="3" y="0"/>
                        </a:moveTo>
                        <a:lnTo>
                          <a:pt x="3" y="1"/>
                        </a:lnTo>
                        <a:lnTo>
                          <a:pt x="2" y="1"/>
                        </a:lnTo>
                        <a:lnTo>
                          <a:pt x="2" y="0"/>
                        </a:lnTo>
                        <a:lnTo>
                          <a:pt x="1" y="0"/>
                        </a:lnTo>
                        <a:lnTo>
                          <a:pt x="1" y="1"/>
                        </a:lnTo>
                        <a:lnTo>
                          <a:pt x="1" y="2"/>
                        </a:lnTo>
                        <a:lnTo>
                          <a:pt x="1" y="3"/>
                        </a:lnTo>
                        <a:lnTo>
                          <a:pt x="0" y="4"/>
                        </a:lnTo>
                        <a:lnTo>
                          <a:pt x="0" y="5"/>
                        </a:lnTo>
                      </a:path>
                    </a:pathLst>
                  </a:custGeom>
                  <a:noFill/>
                  <a:ln w="0">
                    <a:solidFill>
                      <a:srgbClr val="5B82FF"/>
                    </a:solidFill>
                    <a:round/>
                    <a:headEnd/>
                    <a:tailEnd/>
                  </a:ln>
                </p:spPr>
                <p:txBody>
                  <a:bodyPr/>
                  <a:lstStyle/>
                  <a:p>
                    <a:endParaRPr lang="en-US">
                      <a:latin typeface="Calibri" pitchFamily="34" charset="0"/>
                    </a:endParaRPr>
                  </a:p>
                </p:txBody>
              </p:sp>
              <p:sp>
                <p:nvSpPr>
                  <p:cNvPr id="46223" name="Freeform 195"/>
                  <p:cNvSpPr>
                    <a:spLocks noChangeAspect="1"/>
                  </p:cNvSpPr>
                  <p:nvPr/>
                </p:nvSpPr>
                <p:spPr bwMode="auto">
                  <a:xfrm>
                    <a:off x="2298" y="3447"/>
                    <a:ext cx="3" cy="45"/>
                  </a:xfrm>
                  <a:custGeom>
                    <a:avLst/>
                    <a:gdLst>
                      <a:gd name="T0" fmla="*/ 3 w 3"/>
                      <a:gd name="T1" fmla="*/ 0 h 45"/>
                      <a:gd name="T2" fmla="*/ 3 w 3"/>
                      <a:gd name="T3" fmla="*/ 0 h 45"/>
                      <a:gd name="T4" fmla="*/ 3 w 3"/>
                      <a:gd name="T5" fmla="*/ 1 h 45"/>
                      <a:gd name="T6" fmla="*/ 3 w 3"/>
                      <a:gd name="T7" fmla="*/ 2 h 45"/>
                      <a:gd name="T8" fmla="*/ 3 w 3"/>
                      <a:gd name="T9" fmla="*/ 3 h 45"/>
                      <a:gd name="T10" fmla="*/ 3 w 3"/>
                      <a:gd name="T11" fmla="*/ 4 h 45"/>
                      <a:gd name="T12" fmla="*/ 3 w 3"/>
                      <a:gd name="T13" fmla="*/ 5 h 45"/>
                      <a:gd name="T14" fmla="*/ 3 w 3"/>
                      <a:gd name="T15" fmla="*/ 7 h 45"/>
                      <a:gd name="T16" fmla="*/ 3 w 3"/>
                      <a:gd name="T17" fmla="*/ 9 h 45"/>
                      <a:gd name="T18" fmla="*/ 3 w 3"/>
                      <a:gd name="T19" fmla="*/ 11 h 45"/>
                      <a:gd name="T20" fmla="*/ 3 w 3"/>
                      <a:gd name="T21" fmla="*/ 13 h 45"/>
                      <a:gd name="T22" fmla="*/ 3 w 3"/>
                      <a:gd name="T23" fmla="*/ 15 h 45"/>
                      <a:gd name="T24" fmla="*/ 3 w 3"/>
                      <a:gd name="T25" fmla="*/ 18 h 45"/>
                      <a:gd name="T26" fmla="*/ 3 w 3"/>
                      <a:gd name="T27" fmla="*/ 20 h 45"/>
                      <a:gd name="T28" fmla="*/ 3 w 3"/>
                      <a:gd name="T29" fmla="*/ 23 h 45"/>
                      <a:gd name="T30" fmla="*/ 2 w 3"/>
                      <a:gd name="T31" fmla="*/ 26 h 45"/>
                      <a:gd name="T32" fmla="*/ 2 w 3"/>
                      <a:gd name="T33" fmla="*/ 28 h 45"/>
                      <a:gd name="T34" fmla="*/ 2 w 3"/>
                      <a:gd name="T35" fmla="*/ 31 h 45"/>
                      <a:gd name="T36" fmla="*/ 2 w 3"/>
                      <a:gd name="T37" fmla="*/ 34 h 45"/>
                      <a:gd name="T38" fmla="*/ 2 w 3"/>
                      <a:gd name="T39" fmla="*/ 36 h 45"/>
                      <a:gd name="T40" fmla="*/ 2 w 3"/>
                      <a:gd name="T41" fmla="*/ 38 h 45"/>
                      <a:gd name="T42" fmla="*/ 2 w 3"/>
                      <a:gd name="T43" fmla="*/ 40 h 45"/>
                      <a:gd name="T44" fmla="*/ 2 w 3"/>
                      <a:gd name="T45" fmla="*/ 41 h 45"/>
                      <a:gd name="T46" fmla="*/ 2 w 3"/>
                      <a:gd name="T47" fmla="*/ 43 h 45"/>
                      <a:gd name="T48" fmla="*/ 2 w 3"/>
                      <a:gd name="T49" fmla="*/ 44 h 45"/>
                      <a:gd name="T50" fmla="*/ 2 w 3"/>
                      <a:gd name="T51" fmla="*/ 44 h 45"/>
                      <a:gd name="T52" fmla="*/ 2 w 3"/>
                      <a:gd name="T53" fmla="*/ 45 h 45"/>
                      <a:gd name="T54" fmla="*/ 2 w 3"/>
                      <a:gd name="T55" fmla="*/ 45 h 45"/>
                      <a:gd name="T56" fmla="*/ 2 w 3"/>
                      <a:gd name="T57" fmla="*/ 45 h 45"/>
                      <a:gd name="T58" fmla="*/ 2 w 3"/>
                      <a:gd name="T59" fmla="*/ 45 h 45"/>
                      <a:gd name="T60" fmla="*/ 2 w 3"/>
                      <a:gd name="T61" fmla="*/ 45 h 45"/>
                      <a:gd name="T62" fmla="*/ 2 w 3"/>
                      <a:gd name="T63" fmla="*/ 44 h 45"/>
                      <a:gd name="T64" fmla="*/ 1 w 3"/>
                      <a:gd name="T65" fmla="*/ 43 h 45"/>
                      <a:gd name="T66" fmla="*/ 1 w 3"/>
                      <a:gd name="T67" fmla="*/ 41 h 45"/>
                      <a:gd name="T68" fmla="*/ 1 w 3"/>
                      <a:gd name="T69" fmla="*/ 40 h 45"/>
                      <a:gd name="T70" fmla="*/ 1 w 3"/>
                      <a:gd name="T71" fmla="*/ 38 h 45"/>
                      <a:gd name="T72" fmla="*/ 1 w 3"/>
                      <a:gd name="T73" fmla="*/ 37 h 45"/>
                      <a:gd name="T74" fmla="*/ 1 w 3"/>
                      <a:gd name="T75" fmla="*/ 35 h 45"/>
                      <a:gd name="T76" fmla="*/ 1 w 3"/>
                      <a:gd name="T77" fmla="*/ 33 h 45"/>
                      <a:gd name="T78" fmla="*/ 1 w 3"/>
                      <a:gd name="T79" fmla="*/ 32 h 45"/>
                      <a:gd name="T80" fmla="*/ 1 w 3"/>
                      <a:gd name="T81" fmla="*/ 30 h 45"/>
                      <a:gd name="T82" fmla="*/ 1 w 3"/>
                      <a:gd name="T83" fmla="*/ 29 h 45"/>
                      <a:gd name="T84" fmla="*/ 1 w 3"/>
                      <a:gd name="T85" fmla="*/ 28 h 45"/>
                      <a:gd name="T86" fmla="*/ 1 w 3"/>
                      <a:gd name="T87" fmla="*/ 27 h 45"/>
                      <a:gd name="T88" fmla="*/ 1 w 3"/>
                      <a:gd name="T89" fmla="*/ 26 h 45"/>
                      <a:gd name="T90" fmla="*/ 1 w 3"/>
                      <a:gd name="T91" fmla="*/ 25 h 45"/>
                      <a:gd name="T92" fmla="*/ 1 w 3"/>
                      <a:gd name="T93" fmla="*/ 24 h 45"/>
                      <a:gd name="T94" fmla="*/ 1 w 3"/>
                      <a:gd name="T95" fmla="*/ 24 h 45"/>
                      <a:gd name="T96" fmla="*/ 0 w 3"/>
                      <a:gd name="T97" fmla="*/ 23 h 45"/>
                      <a:gd name="T98" fmla="*/ 0 w 3"/>
                      <a:gd name="T99" fmla="*/ 22 h 45"/>
                      <a:gd name="T100" fmla="*/ 0 w 3"/>
                      <a:gd name="T101" fmla="*/ 21 h 4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
                      <a:gd name="T154" fmla="*/ 0 h 45"/>
                      <a:gd name="T155" fmla="*/ 3 w 3"/>
                      <a:gd name="T156" fmla="*/ 45 h 4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 h="45">
                        <a:moveTo>
                          <a:pt x="3" y="0"/>
                        </a:moveTo>
                        <a:lnTo>
                          <a:pt x="3" y="0"/>
                        </a:lnTo>
                        <a:lnTo>
                          <a:pt x="3" y="1"/>
                        </a:lnTo>
                        <a:lnTo>
                          <a:pt x="3" y="2"/>
                        </a:lnTo>
                        <a:lnTo>
                          <a:pt x="3" y="3"/>
                        </a:lnTo>
                        <a:lnTo>
                          <a:pt x="3" y="4"/>
                        </a:lnTo>
                        <a:lnTo>
                          <a:pt x="3" y="5"/>
                        </a:lnTo>
                        <a:lnTo>
                          <a:pt x="3" y="7"/>
                        </a:lnTo>
                        <a:lnTo>
                          <a:pt x="3" y="9"/>
                        </a:lnTo>
                        <a:lnTo>
                          <a:pt x="3" y="11"/>
                        </a:lnTo>
                        <a:lnTo>
                          <a:pt x="3" y="13"/>
                        </a:lnTo>
                        <a:lnTo>
                          <a:pt x="3" y="15"/>
                        </a:lnTo>
                        <a:lnTo>
                          <a:pt x="3" y="18"/>
                        </a:lnTo>
                        <a:lnTo>
                          <a:pt x="3" y="20"/>
                        </a:lnTo>
                        <a:lnTo>
                          <a:pt x="3" y="23"/>
                        </a:lnTo>
                        <a:lnTo>
                          <a:pt x="2" y="26"/>
                        </a:lnTo>
                        <a:lnTo>
                          <a:pt x="2" y="28"/>
                        </a:lnTo>
                        <a:lnTo>
                          <a:pt x="2" y="31"/>
                        </a:lnTo>
                        <a:lnTo>
                          <a:pt x="2" y="34"/>
                        </a:lnTo>
                        <a:lnTo>
                          <a:pt x="2" y="36"/>
                        </a:lnTo>
                        <a:lnTo>
                          <a:pt x="2" y="38"/>
                        </a:lnTo>
                        <a:lnTo>
                          <a:pt x="2" y="40"/>
                        </a:lnTo>
                        <a:lnTo>
                          <a:pt x="2" y="41"/>
                        </a:lnTo>
                        <a:lnTo>
                          <a:pt x="2" y="43"/>
                        </a:lnTo>
                        <a:lnTo>
                          <a:pt x="2" y="44"/>
                        </a:lnTo>
                        <a:lnTo>
                          <a:pt x="2" y="45"/>
                        </a:lnTo>
                        <a:lnTo>
                          <a:pt x="2" y="44"/>
                        </a:lnTo>
                        <a:lnTo>
                          <a:pt x="1" y="43"/>
                        </a:lnTo>
                        <a:lnTo>
                          <a:pt x="1" y="41"/>
                        </a:lnTo>
                        <a:lnTo>
                          <a:pt x="1" y="40"/>
                        </a:lnTo>
                        <a:lnTo>
                          <a:pt x="1" y="38"/>
                        </a:lnTo>
                        <a:lnTo>
                          <a:pt x="1" y="37"/>
                        </a:lnTo>
                        <a:lnTo>
                          <a:pt x="1" y="35"/>
                        </a:lnTo>
                        <a:lnTo>
                          <a:pt x="1" y="33"/>
                        </a:lnTo>
                        <a:lnTo>
                          <a:pt x="1" y="32"/>
                        </a:lnTo>
                        <a:lnTo>
                          <a:pt x="1" y="30"/>
                        </a:lnTo>
                        <a:lnTo>
                          <a:pt x="1" y="29"/>
                        </a:lnTo>
                        <a:lnTo>
                          <a:pt x="1" y="28"/>
                        </a:lnTo>
                        <a:lnTo>
                          <a:pt x="1" y="27"/>
                        </a:lnTo>
                        <a:lnTo>
                          <a:pt x="1" y="26"/>
                        </a:lnTo>
                        <a:lnTo>
                          <a:pt x="1" y="25"/>
                        </a:lnTo>
                        <a:lnTo>
                          <a:pt x="1" y="24"/>
                        </a:lnTo>
                        <a:lnTo>
                          <a:pt x="0" y="23"/>
                        </a:lnTo>
                        <a:lnTo>
                          <a:pt x="0" y="22"/>
                        </a:lnTo>
                        <a:lnTo>
                          <a:pt x="0" y="21"/>
                        </a:lnTo>
                      </a:path>
                    </a:pathLst>
                  </a:custGeom>
                  <a:noFill/>
                  <a:ln w="0">
                    <a:solidFill>
                      <a:srgbClr val="5B82FF"/>
                    </a:solidFill>
                    <a:round/>
                    <a:headEnd/>
                    <a:tailEnd/>
                  </a:ln>
                </p:spPr>
                <p:txBody>
                  <a:bodyPr/>
                  <a:lstStyle/>
                  <a:p>
                    <a:endParaRPr lang="en-US">
                      <a:latin typeface="Calibri" pitchFamily="34" charset="0"/>
                    </a:endParaRPr>
                  </a:p>
                </p:txBody>
              </p:sp>
              <p:sp>
                <p:nvSpPr>
                  <p:cNvPr id="46224" name="Freeform 196"/>
                  <p:cNvSpPr>
                    <a:spLocks noChangeAspect="1"/>
                  </p:cNvSpPr>
                  <p:nvPr/>
                </p:nvSpPr>
                <p:spPr bwMode="auto">
                  <a:xfrm>
                    <a:off x="2295" y="3454"/>
                    <a:ext cx="3" cy="14"/>
                  </a:xfrm>
                  <a:custGeom>
                    <a:avLst/>
                    <a:gdLst>
                      <a:gd name="T0" fmla="*/ 3 w 3"/>
                      <a:gd name="T1" fmla="*/ 14 h 14"/>
                      <a:gd name="T2" fmla="*/ 3 w 3"/>
                      <a:gd name="T3" fmla="*/ 14 h 14"/>
                      <a:gd name="T4" fmla="*/ 3 w 3"/>
                      <a:gd name="T5" fmla="*/ 13 h 14"/>
                      <a:gd name="T6" fmla="*/ 3 w 3"/>
                      <a:gd name="T7" fmla="*/ 12 h 14"/>
                      <a:gd name="T8" fmla="*/ 3 w 3"/>
                      <a:gd name="T9" fmla="*/ 12 h 14"/>
                      <a:gd name="T10" fmla="*/ 3 w 3"/>
                      <a:gd name="T11" fmla="*/ 11 h 14"/>
                      <a:gd name="T12" fmla="*/ 3 w 3"/>
                      <a:gd name="T13" fmla="*/ 11 h 14"/>
                      <a:gd name="T14" fmla="*/ 3 w 3"/>
                      <a:gd name="T15" fmla="*/ 10 h 14"/>
                      <a:gd name="T16" fmla="*/ 3 w 3"/>
                      <a:gd name="T17" fmla="*/ 9 h 14"/>
                      <a:gd name="T18" fmla="*/ 3 w 3"/>
                      <a:gd name="T19" fmla="*/ 9 h 14"/>
                      <a:gd name="T20" fmla="*/ 3 w 3"/>
                      <a:gd name="T21" fmla="*/ 8 h 14"/>
                      <a:gd name="T22" fmla="*/ 3 w 3"/>
                      <a:gd name="T23" fmla="*/ 7 h 14"/>
                      <a:gd name="T24" fmla="*/ 3 w 3"/>
                      <a:gd name="T25" fmla="*/ 7 h 14"/>
                      <a:gd name="T26" fmla="*/ 3 w 3"/>
                      <a:gd name="T27" fmla="*/ 6 h 14"/>
                      <a:gd name="T28" fmla="*/ 3 w 3"/>
                      <a:gd name="T29" fmla="*/ 6 h 14"/>
                      <a:gd name="T30" fmla="*/ 3 w 3"/>
                      <a:gd name="T31" fmla="*/ 5 h 14"/>
                      <a:gd name="T32" fmla="*/ 2 w 3"/>
                      <a:gd name="T33" fmla="*/ 4 h 14"/>
                      <a:gd name="T34" fmla="*/ 2 w 3"/>
                      <a:gd name="T35" fmla="*/ 4 h 14"/>
                      <a:gd name="T36" fmla="*/ 2 w 3"/>
                      <a:gd name="T37" fmla="*/ 3 h 14"/>
                      <a:gd name="T38" fmla="*/ 2 w 3"/>
                      <a:gd name="T39" fmla="*/ 3 h 14"/>
                      <a:gd name="T40" fmla="*/ 2 w 3"/>
                      <a:gd name="T41" fmla="*/ 3 h 14"/>
                      <a:gd name="T42" fmla="*/ 2 w 3"/>
                      <a:gd name="T43" fmla="*/ 2 h 14"/>
                      <a:gd name="T44" fmla="*/ 2 w 3"/>
                      <a:gd name="T45" fmla="*/ 2 h 14"/>
                      <a:gd name="T46" fmla="*/ 2 w 3"/>
                      <a:gd name="T47" fmla="*/ 2 h 14"/>
                      <a:gd name="T48" fmla="*/ 2 w 3"/>
                      <a:gd name="T49" fmla="*/ 1 h 14"/>
                      <a:gd name="T50" fmla="*/ 2 w 3"/>
                      <a:gd name="T51" fmla="*/ 1 h 14"/>
                      <a:gd name="T52" fmla="*/ 2 w 3"/>
                      <a:gd name="T53" fmla="*/ 1 h 14"/>
                      <a:gd name="T54" fmla="*/ 2 w 3"/>
                      <a:gd name="T55" fmla="*/ 1 h 14"/>
                      <a:gd name="T56" fmla="*/ 2 w 3"/>
                      <a:gd name="T57" fmla="*/ 0 h 14"/>
                      <a:gd name="T58" fmla="*/ 2 w 3"/>
                      <a:gd name="T59" fmla="*/ 0 h 14"/>
                      <a:gd name="T60" fmla="*/ 2 w 3"/>
                      <a:gd name="T61" fmla="*/ 0 h 14"/>
                      <a:gd name="T62" fmla="*/ 2 w 3"/>
                      <a:gd name="T63" fmla="*/ 0 h 14"/>
                      <a:gd name="T64" fmla="*/ 2 w 3"/>
                      <a:gd name="T65" fmla="*/ 0 h 14"/>
                      <a:gd name="T66" fmla="*/ 1 w 3"/>
                      <a:gd name="T67" fmla="*/ 0 h 14"/>
                      <a:gd name="T68" fmla="*/ 1 w 3"/>
                      <a:gd name="T69" fmla="*/ 0 h 14"/>
                      <a:gd name="T70" fmla="*/ 1 w 3"/>
                      <a:gd name="T71" fmla="*/ 0 h 14"/>
                      <a:gd name="T72" fmla="*/ 1 w 3"/>
                      <a:gd name="T73" fmla="*/ 0 h 14"/>
                      <a:gd name="T74" fmla="*/ 1 w 3"/>
                      <a:gd name="T75" fmla="*/ 0 h 14"/>
                      <a:gd name="T76" fmla="*/ 1 w 3"/>
                      <a:gd name="T77" fmla="*/ 0 h 14"/>
                      <a:gd name="T78" fmla="*/ 1 w 3"/>
                      <a:gd name="T79" fmla="*/ 0 h 14"/>
                      <a:gd name="T80" fmla="*/ 1 w 3"/>
                      <a:gd name="T81" fmla="*/ 0 h 14"/>
                      <a:gd name="T82" fmla="*/ 1 w 3"/>
                      <a:gd name="T83" fmla="*/ 0 h 14"/>
                      <a:gd name="T84" fmla="*/ 1 w 3"/>
                      <a:gd name="T85" fmla="*/ 0 h 14"/>
                      <a:gd name="T86" fmla="*/ 1 w 3"/>
                      <a:gd name="T87" fmla="*/ 1 h 14"/>
                      <a:gd name="T88" fmla="*/ 1 w 3"/>
                      <a:gd name="T89" fmla="*/ 1 h 14"/>
                      <a:gd name="T90" fmla="*/ 1 w 3"/>
                      <a:gd name="T91" fmla="*/ 1 h 14"/>
                      <a:gd name="T92" fmla="*/ 1 w 3"/>
                      <a:gd name="T93" fmla="*/ 1 h 14"/>
                      <a:gd name="T94" fmla="*/ 1 w 3"/>
                      <a:gd name="T95" fmla="*/ 1 h 14"/>
                      <a:gd name="T96" fmla="*/ 1 w 3"/>
                      <a:gd name="T97" fmla="*/ 1 h 14"/>
                      <a:gd name="T98" fmla="*/ 0 w 3"/>
                      <a:gd name="T99" fmla="*/ 1 h 14"/>
                      <a:gd name="T100" fmla="*/ 0 w 3"/>
                      <a:gd name="T101" fmla="*/ 1 h 1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
                      <a:gd name="T154" fmla="*/ 0 h 14"/>
                      <a:gd name="T155" fmla="*/ 3 w 3"/>
                      <a:gd name="T156" fmla="*/ 14 h 1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 h="14">
                        <a:moveTo>
                          <a:pt x="3" y="14"/>
                        </a:moveTo>
                        <a:lnTo>
                          <a:pt x="3" y="14"/>
                        </a:lnTo>
                        <a:lnTo>
                          <a:pt x="3" y="13"/>
                        </a:lnTo>
                        <a:lnTo>
                          <a:pt x="3" y="12"/>
                        </a:lnTo>
                        <a:lnTo>
                          <a:pt x="3" y="11"/>
                        </a:lnTo>
                        <a:lnTo>
                          <a:pt x="3" y="10"/>
                        </a:lnTo>
                        <a:lnTo>
                          <a:pt x="3" y="9"/>
                        </a:lnTo>
                        <a:lnTo>
                          <a:pt x="3" y="8"/>
                        </a:lnTo>
                        <a:lnTo>
                          <a:pt x="3" y="7"/>
                        </a:lnTo>
                        <a:lnTo>
                          <a:pt x="3" y="6"/>
                        </a:lnTo>
                        <a:lnTo>
                          <a:pt x="3" y="5"/>
                        </a:lnTo>
                        <a:lnTo>
                          <a:pt x="2" y="4"/>
                        </a:lnTo>
                        <a:lnTo>
                          <a:pt x="2" y="3"/>
                        </a:lnTo>
                        <a:lnTo>
                          <a:pt x="2" y="2"/>
                        </a:lnTo>
                        <a:lnTo>
                          <a:pt x="2" y="1"/>
                        </a:lnTo>
                        <a:lnTo>
                          <a:pt x="2" y="0"/>
                        </a:lnTo>
                        <a:lnTo>
                          <a:pt x="1" y="0"/>
                        </a:lnTo>
                        <a:lnTo>
                          <a:pt x="1" y="1"/>
                        </a:lnTo>
                        <a:lnTo>
                          <a:pt x="0" y="1"/>
                        </a:lnTo>
                      </a:path>
                    </a:pathLst>
                  </a:custGeom>
                  <a:noFill/>
                  <a:ln w="0">
                    <a:solidFill>
                      <a:srgbClr val="5B82FF"/>
                    </a:solidFill>
                    <a:round/>
                    <a:headEnd/>
                    <a:tailEnd/>
                  </a:ln>
                </p:spPr>
                <p:txBody>
                  <a:bodyPr/>
                  <a:lstStyle/>
                  <a:p>
                    <a:endParaRPr lang="en-US">
                      <a:latin typeface="Calibri" pitchFamily="34" charset="0"/>
                    </a:endParaRPr>
                  </a:p>
                </p:txBody>
              </p:sp>
              <p:sp>
                <p:nvSpPr>
                  <p:cNvPr id="46225" name="Freeform 197"/>
                  <p:cNvSpPr>
                    <a:spLocks noChangeAspect="1"/>
                  </p:cNvSpPr>
                  <p:nvPr/>
                </p:nvSpPr>
                <p:spPr bwMode="auto">
                  <a:xfrm>
                    <a:off x="2293" y="3442"/>
                    <a:ext cx="2" cy="15"/>
                  </a:xfrm>
                  <a:custGeom>
                    <a:avLst/>
                    <a:gdLst>
                      <a:gd name="T0" fmla="*/ 2 w 2"/>
                      <a:gd name="T1" fmla="*/ 13 h 15"/>
                      <a:gd name="T2" fmla="*/ 2 w 2"/>
                      <a:gd name="T3" fmla="*/ 13 h 15"/>
                      <a:gd name="T4" fmla="*/ 2 w 2"/>
                      <a:gd name="T5" fmla="*/ 14 h 15"/>
                      <a:gd name="T6" fmla="*/ 2 w 2"/>
                      <a:gd name="T7" fmla="*/ 14 h 15"/>
                      <a:gd name="T8" fmla="*/ 2 w 2"/>
                      <a:gd name="T9" fmla="*/ 14 h 15"/>
                      <a:gd name="T10" fmla="*/ 2 w 2"/>
                      <a:gd name="T11" fmla="*/ 14 h 15"/>
                      <a:gd name="T12" fmla="*/ 2 w 2"/>
                      <a:gd name="T13" fmla="*/ 14 h 15"/>
                      <a:gd name="T14" fmla="*/ 2 w 2"/>
                      <a:gd name="T15" fmla="*/ 14 h 15"/>
                      <a:gd name="T16" fmla="*/ 2 w 2"/>
                      <a:gd name="T17" fmla="*/ 15 h 15"/>
                      <a:gd name="T18" fmla="*/ 2 w 2"/>
                      <a:gd name="T19" fmla="*/ 15 h 15"/>
                      <a:gd name="T20" fmla="*/ 2 w 2"/>
                      <a:gd name="T21" fmla="*/ 15 h 15"/>
                      <a:gd name="T22" fmla="*/ 2 w 2"/>
                      <a:gd name="T23" fmla="*/ 15 h 15"/>
                      <a:gd name="T24" fmla="*/ 2 w 2"/>
                      <a:gd name="T25" fmla="*/ 14 h 15"/>
                      <a:gd name="T26" fmla="*/ 2 w 2"/>
                      <a:gd name="T27" fmla="*/ 14 h 15"/>
                      <a:gd name="T28" fmla="*/ 2 w 2"/>
                      <a:gd name="T29" fmla="*/ 14 h 15"/>
                      <a:gd name="T30" fmla="*/ 2 w 2"/>
                      <a:gd name="T31" fmla="*/ 14 h 15"/>
                      <a:gd name="T32" fmla="*/ 2 w 2"/>
                      <a:gd name="T33" fmla="*/ 13 h 15"/>
                      <a:gd name="T34" fmla="*/ 1 w 2"/>
                      <a:gd name="T35" fmla="*/ 13 h 15"/>
                      <a:gd name="T36" fmla="*/ 1 w 2"/>
                      <a:gd name="T37" fmla="*/ 12 h 15"/>
                      <a:gd name="T38" fmla="*/ 1 w 2"/>
                      <a:gd name="T39" fmla="*/ 12 h 15"/>
                      <a:gd name="T40" fmla="*/ 1 w 2"/>
                      <a:gd name="T41" fmla="*/ 11 h 15"/>
                      <a:gd name="T42" fmla="*/ 1 w 2"/>
                      <a:gd name="T43" fmla="*/ 11 h 15"/>
                      <a:gd name="T44" fmla="*/ 1 w 2"/>
                      <a:gd name="T45" fmla="*/ 10 h 15"/>
                      <a:gd name="T46" fmla="*/ 1 w 2"/>
                      <a:gd name="T47" fmla="*/ 9 h 15"/>
                      <a:gd name="T48" fmla="*/ 1 w 2"/>
                      <a:gd name="T49" fmla="*/ 9 h 15"/>
                      <a:gd name="T50" fmla="*/ 1 w 2"/>
                      <a:gd name="T51" fmla="*/ 8 h 15"/>
                      <a:gd name="T52" fmla="*/ 1 w 2"/>
                      <a:gd name="T53" fmla="*/ 7 h 15"/>
                      <a:gd name="T54" fmla="*/ 1 w 2"/>
                      <a:gd name="T55" fmla="*/ 6 h 15"/>
                      <a:gd name="T56" fmla="*/ 1 w 2"/>
                      <a:gd name="T57" fmla="*/ 6 h 15"/>
                      <a:gd name="T58" fmla="*/ 1 w 2"/>
                      <a:gd name="T59" fmla="*/ 5 h 15"/>
                      <a:gd name="T60" fmla="*/ 1 w 2"/>
                      <a:gd name="T61" fmla="*/ 4 h 15"/>
                      <a:gd name="T62" fmla="*/ 1 w 2"/>
                      <a:gd name="T63" fmla="*/ 4 h 15"/>
                      <a:gd name="T64" fmla="*/ 1 w 2"/>
                      <a:gd name="T65" fmla="*/ 3 h 15"/>
                      <a:gd name="T66" fmla="*/ 1 w 2"/>
                      <a:gd name="T67" fmla="*/ 3 h 15"/>
                      <a:gd name="T68" fmla="*/ 0 w 2"/>
                      <a:gd name="T69" fmla="*/ 3 h 15"/>
                      <a:gd name="T70" fmla="*/ 0 w 2"/>
                      <a:gd name="T71" fmla="*/ 3 h 15"/>
                      <a:gd name="T72" fmla="*/ 0 w 2"/>
                      <a:gd name="T73" fmla="*/ 2 h 15"/>
                      <a:gd name="T74" fmla="*/ 0 w 2"/>
                      <a:gd name="T75" fmla="*/ 2 h 15"/>
                      <a:gd name="T76" fmla="*/ 0 w 2"/>
                      <a:gd name="T77" fmla="*/ 2 h 15"/>
                      <a:gd name="T78" fmla="*/ 0 w 2"/>
                      <a:gd name="T79" fmla="*/ 2 h 15"/>
                      <a:gd name="T80" fmla="*/ 0 w 2"/>
                      <a:gd name="T81" fmla="*/ 1 h 15"/>
                      <a:gd name="T82" fmla="*/ 0 w 2"/>
                      <a:gd name="T83" fmla="*/ 1 h 15"/>
                      <a:gd name="T84" fmla="*/ 0 w 2"/>
                      <a:gd name="T85" fmla="*/ 1 h 15"/>
                      <a:gd name="T86" fmla="*/ 0 w 2"/>
                      <a:gd name="T87" fmla="*/ 1 h 15"/>
                      <a:gd name="T88" fmla="*/ 0 w 2"/>
                      <a:gd name="T89" fmla="*/ 1 h 15"/>
                      <a:gd name="T90" fmla="*/ 0 w 2"/>
                      <a:gd name="T91" fmla="*/ 1 h 15"/>
                      <a:gd name="T92" fmla="*/ 0 w 2"/>
                      <a:gd name="T93" fmla="*/ 0 h 15"/>
                      <a:gd name="T94" fmla="*/ 0 w 2"/>
                      <a:gd name="T95" fmla="*/ 0 h 15"/>
                      <a:gd name="T96" fmla="*/ 0 w 2"/>
                      <a:gd name="T97" fmla="*/ 0 h 15"/>
                      <a:gd name="T98" fmla="*/ 0 w 2"/>
                      <a:gd name="T99" fmla="*/ 0 h 15"/>
                      <a:gd name="T100" fmla="*/ 0 w 2"/>
                      <a:gd name="T101" fmla="*/ 0 h 1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
                      <a:gd name="T154" fmla="*/ 0 h 15"/>
                      <a:gd name="T155" fmla="*/ 2 w 2"/>
                      <a:gd name="T156" fmla="*/ 15 h 1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 h="15">
                        <a:moveTo>
                          <a:pt x="2" y="13"/>
                        </a:moveTo>
                        <a:lnTo>
                          <a:pt x="2" y="13"/>
                        </a:lnTo>
                        <a:lnTo>
                          <a:pt x="2" y="14"/>
                        </a:lnTo>
                        <a:lnTo>
                          <a:pt x="2" y="15"/>
                        </a:lnTo>
                        <a:lnTo>
                          <a:pt x="2" y="14"/>
                        </a:lnTo>
                        <a:lnTo>
                          <a:pt x="2" y="13"/>
                        </a:lnTo>
                        <a:lnTo>
                          <a:pt x="1" y="13"/>
                        </a:lnTo>
                        <a:lnTo>
                          <a:pt x="1" y="12"/>
                        </a:lnTo>
                        <a:lnTo>
                          <a:pt x="1" y="11"/>
                        </a:lnTo>
                        <a:lnTo>
                          <a:pt x="1" y="10"/>
                        </a:lnTo>
                        <a:lnTo>
                          <a:pt x="1" y="9"/>
                        </a:lnTo>
                        <a:lnTo>
                          <a:pt x="1" y="8"/>
                        </a:lnTo>
                        <a:lnTo>
                          <a:pt x="1" y="7"/>
                        </a:lnTo>
                        <a:lnTo>
                          <a:pt x="1" y="6"/>
                        </a:lnTo>
                        <a:lnTo>
                          <a:pt x="1" y="5"/>
                        </a:lnTo>
                        <a:lnTo>
                          <a:pt x="1" y="4"/>
                        </a:lnTo>
                        <a:lnTo>
                          <a:pt x="1" y="3"/>
                        </a:lnTo>
                        <a:lnTo>
                          <a:pt x="0" y="3"/>
                        </a:lnTo>
                        <a:lnTo>
                          <a:pt x="0" y="2"/>
                        </a:lnTo>
                        <a:lnTo>
                          <a:pt x="0" y="1"/>
                        </a:lnTo>
                        <a:lnTo>
                          <a:pt x="0" y="0"/>
                        </a:lnTo>
                      </a:path>
                    </a:pathLst>
                  </a:custGeom>
                  <a:noFill/>
                  <a:ln w="0">
                    <a:solidFill>
                      <a:srgbClr val="5B82FF"/>
                    </a:solidFill>
                    <a:round/>
                    <a:headEnd/>
                    <a:tailEnd/>
                  </a:ln>
                </p:spPr>
                <p:txBody>
                  <a:bodyPr/>
                  <a:lstStyle/>
                  <a:p>
                    <a:endParaRPr lang="en-US">
                      <a:latin typeface="Calibri" pitchFamily="34" charset="0"/>
                    </a:endParaRPr>
                  </a:p>
                </p:txBody>
              </p:sp>
              <p:sp>
                <p:nvSpPr>
                  <p:cNvPr id="46226" name="Freeform 198"/>
                  <p:cNvSpPr>
                    <a:spLocks noChangeAspect="1"/>
                  </p:cNvSpPr>
                  <p:nvPr/>
                </p:nvSpPr>
                <p:spPr bwMode="auto">
                  <a:xfrm>
                    <a:off x="2290" y="3441"/>
                    <a:ext cx="3" cy="1"/>
                  </a:xfrm>
                  <a:custGeom>
                    <a:avLst/>
                    <a:gdLst>
                      <a:gd name="T0" fmla="*/ 3 w 3"/>
                      <a:gd name="T1" fmla="*/ 1 h 1"/>
                      <a:gd name="T2" fmla="*/ 2 w 3"/>
                      <a:gd name="T3" fmla="*/ 1 h 1"/>
                      <a:gd name="T4" fmla="*/ 2 w 3"/>
                      <a:gd name="T5" fmla="*/ 1 h 1"/>
                      <a:gd name="T6" fmla="*/ 2 w 3"/>
                      <a:gd name="T7" fmla="*/ 1 h 1"/>
                      <a:gd name="T8" fmla="*/ 2 w 3"/>
                      <a:gd name="T9" fmla="*/ 1 h 1"/>
                      <a:gd name="T10" fmla="*/ 2 w 3"/>
                      <a:gd name="T11" fmla="*/ 1 h 1"/>
                      <a:gd name="T12" fmla="*/ 2 w 3"/>
                      <a:gd name="T13" fmla="*/ 1 h 1"/>
                      <a:gd name="T14" fmla="*/ 2 w 3"/>
                      <a:gd name="T15" fmla="*/ 1 h 1"/>
                      <a:gd name="T16" fmla="*/ 2 w 3"/>
                      <a:gd name="T17" fmla="*/ 1 h 1"/>
                      <a:gd name="T18" fmla="*/ 2 w 3"/>
                      <a:gd name="T19" fmla="*/ 1 h 1"/>
                      <a:gd name="T20" fmla="*/ 2 w 3"/>
                      <a:gd name="T21" fmla="*/ 1 h 1"/>
                      <a:gd name="T22" fmla="*/ 2 w 3"/>
                      <a:gd name="T23" fmla="*/ 1 h 1"/>
                      <a:gd name="T24" fmla="*/ 2 w 3"/>
                      <a:gd name="T25" fmla="*/ 1 h 1"/>
                      <a:gd name="T26" fmla="*/ 2 w 3"/>
                      <a:gd name="T27" fmla="*/ 1 h 1"/>
                      <a:gd name="T28" fmla="*/ 2 w 3"/>
                      <a:gd name="T29" fmla="*/ 1 h 1"/>
                      <a:gd name="T30" fmla="*/ 2 w 3"/>
                      <a:gd name="T31" fmla="*/ 1 h 1"/>
                      <a:gd name="T32" fmla="*/ 2 w 3"/>
                      <a:gd name="T33" fmla="*/ 1 h 1"/>
                      <a:gd name="T34" fmla="*/ 1 w 3"/>
                      <a:gd name="T35" fmla="*/ 1 h 1"/>
                      <a:gd name="T36" fmla="*/ 1 w 3"/>
                      <a:gd name="T37" fmla="*/ 1 h 1"/>
                      <a:gd name="T38" fmla="*/ 1 w 3"/>
                      <a:gd name="T39" fmla="*/ 1 h 1"/>
                      <a:gd name="T40" fmla="*/ 1 w 3"/>
                      <a:gd name="T41" fmla="*/ 1 h 1"/>
                      <a:gd name="T42" fmla="*/ 1 w 3"/>
                      <a:gd name="T43" fmla="*/ 1 h 1"/>
                      <a:gd name="T44" fmla="*/ 1 w 3"/>
                      <a:gd name="T45" fmla="*/ 1 h 1"/>
                      <a:gd name="T46" fmla="*/ 1 w 3"/>
                      <a:gd name="T47" fmla="*/ 1 h 1"/>
                      <a:gd name="T48" fmla="*/ 1 w 3"/>
                      <a:gd name="T49" fmla="*/ 1 h 1"/>
                      <a:gd name="T50" fmla="*/ 1 w 3"/>
                      <a:gd name="T51" fmla="*/ 1 h 1"/>
                      <a:gd name="T52" fmla="*/ 1 w 3"/>
                      <a:gd name="T53" fmla="*/ 1 h 1"/>
                      <a:gd name="T54" fmla="*/ 1 w 3"/>
                      <a:gd name="T55" fmla="*/ 1 h 1"/>
                      <a:gd name="T56" fmla="*/ 1 w 3"/>
                      <a:gd name="T57" fmla="*/ 1 h 1"/>
                      <a:gd name="T58" fmla="*/ 1 w 3"/>
                      <a:gd name="T59" fmla="*/ 1 h 1"/>
                      <a:gd name="T60" fmla="*/ 1 w 3"/>
                      <a:gd name="T61" fmla="*/ 1 h 1"/>
                      <a:gd name="T62" fmla="*/ 1 w 3"/>
                      <a:gd name="T63" fmla="*/ 1 h 1"/>
                      <a:gd name="T64" fmla="*/ 1 w 3"/>
                      <a:gd name="T65" fmla="*/ 1 h 1"/>
                      <a:gd name="T66" fmla="*/ 1 w 3"/>
                      <a:gd name="T67" fmla="*/ 1 h 1"/>
                      <a:gd name="T68" fmla="*/ 1 w 3"/>
                      <a:gd name="T69" fmla="*/ 1 h 1"/>
                      <a:gd name="T70" fmla="*/ 0 w 3"/>
                      <a:gd name="T71" fmla="*/ 0 h 1"/>
                      <a:gd name="T72" fmla="*/ 0 w 3"/>
                      <a:gd name="T73" fmla="*/ 0 h 1"/>
                      <a:gd name="T74" fmla="*/ 0 w 3"/>
                      <a:gd name="T75" fmla="*/ 0 h 1"/>
                      <a:gd name="T76" fmla="*/ 0 w 3"/>
                      <a:gd name="T77" fmla="*/ 0 h 1"/>
                      <a:gd name="T78" fmla="*/ 0 w 3"/>
                      <a:gd name="T79" fmla="*/ 0 h 1"/>
                      <a:gd name="T80" fmla="*/ 0 w 3"/>
                      <a:gd name="T81" fmla="*/ 0 h 1"/>
                      <a:gd name="T82" fmla="*/ 0 w 3"/>
                      <a:gd name="T83" fmla="*/ 0 h 1"/>
                      <a:gd name="T84" fmla="*/ 0 w 3"/>
                      <a:gd name="T85" fmla="*/ 0 h 1"/>
                      <a:gd name="T86" fmla="*/ 0 w 3"/>
                      <a:gd name="T87" fmla="*/ 0 h 1"/>
                      <a:gd name="T88" fmla="*/ 0 w 3"/>
                      <a:gd name="T89" fmla="*/ 0 h 1"/>
                      <a:gd name="T90" fmla="*/ 0 w 3"/>
                      <a:gd name="T91" fmla="*/ 0 h 1"/>
                      <a:gd name="T92" fmla="*/ 0 w 3"/>
                      <a:gd name="T93" fmla="*/ 0 h 1"/>
                      <a:gd name="T94" fmla="*/ 0 w 3"/>
                      <a:gd name="T95" fmla="*/ 0 h 1"/>
                      <a:gd name="T96" fmla="*/ 0 w 3"/>
                      <a:gd name="T97" fmla="*/ 0 h 1"/>
                      <a:gd name="T98" fmla="*/ 0 w 3"/>
                      <a:gd name="T99" fmla="*/ 0 h 1"/>
                      <a:gd name="T100" fmla="*/ 0 w 3"/>
                      <a:gd name="T101" fmla="*/ 0 h 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
                      <a:gd name="T154" fmla="*/ 0 h 1"/>
                      <a:gd name="T155" fmla="*/ 3 w 3"/>
                      <a:gd name="T156" fmla="*/ 1 h 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 h="1">
                        <a:moveTo>
                          <a:pt x="3" y="1"/>
                        </a:moveTo>
                        <a:lnTo>
                          <a:pt x="2" y="1"/>
                        </a:lnTo>
                        <a:lnTo>
                          <a:pt x="1" y="1"/>
                        </a:lnTo>
                        <a:lnTo>
                          <a:pt x="0" y="0"/>
                        </a:lnTo>
                      </a:path>
                    </a:pathLst>
                  </a:custGeom>
                  <a:noFill/>
                  <a:ln w="0">
                    <a:solidFill>
                      <a:srgbClr val="5B82FF"/>
                    </a:solidFill>
                    <a:round/>
                    <a:headEnd/>
                    <a:tailEnd/>
                  </a:ln>
                </p:spPr>
                <p:txBody>
                  <a:bodyPr/>
                  <a:lstStyle/>
                  <a:p>
                    <a:endParaRPr lang="en-US">
                      <a:latin typeface="Calibri" pitchFamily="34" charset="0"/>
                    </a:endParaRPr>
                  </a:p>
                </p:txBody>
              </p:sp>
              <p:sp>
                <p:nvSpPr>
                  <p:cNvPr id="46227" name="Freeform 199"/>
                  <p:cNvSpPr>
                    <a:spLocks noChangeAspect="1"/>
                  </p:cNvSpPr>
                  <p:nvPr/>
                </p:nvSpPr>
                <p:spPr bwMode="auto">
                  <a:xfrm>
                    <a:off x="2287" y="3441"/>
                    <a:ext cx="3" cy="1"/>
                  </a:xfrm>
                  <a:custGeom>
                    <a:avLst/>
                    <a:gdLst>
                      <a:gd name="T0" fmla="*/ 3 w 3"/>
                      <a:gd name="T1" fmla="*/ 0 h 1"/>
                      <a:gd name="T2" fmla="*/ 3 w 3"/>
                      <a:gd name="T3" fmla="*/ 0 h 1"/>
                      <a:gd name="T4" fmla="*/ 2 w 3"/>
                      <a:gd name="T5" fmla="*/ 0 h 1"/>
                      <a:gd name="T6" fmla="*/ 2 w 3"/>
                      <a:gd name="T7" fmla="*/ 0 h 1"/>
                      <a:gd name="T8" fmla="*/ 2 w 3"/>
                      <a:gd name="T9" fmla="*/ 0 h 1"/>
                      <a:gd name="T10" fmla="*/ 2 w 3"/>
                      <a:gd name="T11" fmla="*/ 0 h 1"/>
                      <a:gd name="T12" fmla="*/ 2 w 3"/>
                      <a:gd name="T13" fmla="*/ 0 h 1"/>
                      <a:gd name="T14" fmla="*/ 2 w 3"/>
                      <a:gd name="T15" fmla="*/ 0 h 1"/>
                      <a:gd name="T16" fmla="*/ 2 w 3"/>
                      <a:gd name="T17" fmla="*/ 0 h 1"/>
                      <a:gd name="T18" fmla="*/ 2 w 3"/>
                      <a:gd name="T19" fmla="*/ 0 h 1"/>
                      <a:gd name="T20" fmla="*/ 2 w 3"/>
                      <a:gd name="T21" fmla="*/ 0 h 1"/>
                      <a:gd name="T22" fmla="*/ 2 w 3"/>
                      <a:gd name="T23" fmla="*/ 0 h 1"/>
                      <a:gd name="T24" fmla="*/ 2 w 3"/>
                      <a:gd name="T25" fmla="*/ 0 h 1"/>
                      <a:gd name="T26" fmla="*/ 2 w 3"/>
                      <a:gd name="T27" fmla="*/ 0 h 1"/>
                      <a:gd name="T28" fmla="*/ 2 w 3"/>
                      <a:gd name="T29" fmla="*/ 0 h 1"/>
                      <a:gd name="T30" fmla="*/ 2 w 3"/>
                      <a:gd name="T31" fmla="*/ 0 h 1"/>
                      <a:gd name="T32" fmla="*/ 2 w 3"/>
                      <a:gd name="T33" fmla="*/ 0 h 1"/>
                      <a:gd name="T34" fmla="*/ 2 w 3"/>
                      <a:gd name="T35" fmla="*/ 0 h 1"/>
                      <a:gd name="T36" fmla="*/ 1 w 3"/>
                      <a:gd name="T37" fmla="*/ 0 h 1"/>
                      <a:gd name="T38" fmla="*/ 1 w 3"/>
                      <a:gd name="T39" fmla="*/ 0 h 1"/>
                      <a:gd name="T40" fmla="*/ 1 w 3"/>
                      <a:gd name="T41" fmla="*/ 0 h 1"/>
                      <a:gd name="T42" fmla="*/ 1 w 3"/>
                      <a:gd name="T43" fmla="*/ 0 h 1"/>
                      <a:gd name="T44" fmla="*/ 1 w 3"/>
                      <a:gd name="T45" fmla="*/ 0 h 1"/>
                      <a:gd name="T46" fmla="*/ 1 w 3"/>
                      <a:gd name="T47" fmla="*/ 0 h 1"/>
                      <a:gd name="T48" fmla="*/ 1 w 3"/>
                      <a:gd name="T49" fmla="*/ 0 h 1"/>
                      <a:gd name="T50" fmla="*/ 1 w 3"/>
                      <a:gd name="T51" fmla="*/ 0 h 1"/>
                      <a:gd name="T52" fmla="*/ 1 w 3"/>
                      <a:gd name="T53" fmla="*/ 0 h 1"/>
                      <a:gd name="T54" fmla="*/ 1 w 3"/>
                      <a:gd name="T55" fmla="*/ 0 h 1"/>
                      <a:gd name="T56" fmla="*/ 1 w 3"/>
                      <a:gd name="T57" fmla="*/ 0 h 1"/>
                      <a:gd name="T58" fmla="*/ 1 w 3"/>
                      <a:gd name="T59" fmla="*/ 0 h 1"/>
                      <a:gd name="T60" fmla="*/ 1 w 3"/>
                      <a:gd name="T61" fmla="*/ 0 h 1"/>
                      <a:gd name="T62" fmla="*/ 1 w 3"/>
                      <a:gd name="T63" fmla="*/ 0 h 1"/>
                      <a:gd name="T64" fmla="*/ 1 w 3"/>
                      <a:gd name="T65" fmla="*/ 0 h 1"/>
                      <a:gd name="T66" fmla="*/ 1 w 3"/>
                      <a:gd name="T67" fmla="*/ 0 h 1"/>
                      <a:gd name="T68" fmla="*/ 1 w 3"/>
                      <a:gd name="T69" fmla="*/ 0 h 1"/>
                      <a:gd name="T70" fmla="*/ 0 w 3"/>
                      <a:gd name="T71" fmla="*/ 0 h 1"/>
                      <a:gd name="T72" fmla="*/ 0 w 3"/>
                      <a:gd name="T73" fmla="*/ 0 h 1"/>
                      <a:gd name="T74" fmla="*/ 0 w 3"/>
                      <a:gd name="T75" fmla="*/ 0 h 1"/>
                      <a:gd name="T76" fmla="*/ 0 w 3"/>
                      <a:gd name="T77" fmla="*/ 0 h 1"/>
                      <a:gd name="T78" fmla="*/ 0 w 3"/>
                      <a:gd name="T79" fmla="*/ 0 h 1"/>
                      <a:gd name="T80" fmla="*/ 0 w 3"/>
                      <a:gd name="T81" fmla="*/ 0 h 1"/>
                      <a:gd name="T82" fmla="*/ 0 w 3"/>
                      <a:gd name="T83" fmla="*/ 0 h 1"/>
                      <a:gd name="T84" fmla="*/ 0 w 3"/>
                      <a:gd name="T85" fmla="*/ 0 h 1"/>
                      <a:gd name="T86" fmla="*/ 0 w 3"/>
                      <a:gd name="T87" fmla="*/ 0 h 1"/>
                      <a:gd name="T88" fmla="*/ 0 w 3"/>
                      <a:gd name="T89" fmla="*/ 0 h 1"/>
                      <a:gd name="T90" fmla="*/ 0 w 3"/>
                      <a:gd name="T91" fmla="*/ 0 h 1"/>
                      <a:gd name="T92" fmla="*/ 0 w 3"/>
                      <a:gd name="T93" fmla="*/ 0 h 1"/>
                      <a:gd name="T94" fmla="*/ 0 w 3"/>
                      <a:gd name="T95" fmla="*/ 0 h 1"/>
                      <a:gd name="T96" fmla="*/ 0 w 3"/>
                      <a:gd name="T97" fmla="*/ 1 h 1"/>
                      <a:gd name="T98" fmla="*/ 0 w 3"/>
                      <a:gd name="T99" fmla="*/ 1 h 1"/>
                      <a:gd name="T100" fmla="*/ 0 w 3"/>
                      <a:gd name="T101" fmla="*/ 1 h 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
                      <a:gd name="T154" fmla="*/ 0 h 1"/>
                      <a:gd name="T155" fmla="*/ 3 w 3"/>
                      <a:gd name="T156" fmla="*/ 1 h 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 h="1">
                        <a:moveTo>
                          <a:pt x="3" y="0"/>
                        </a:moveTo>
                        <a:lnTo>
                          <a:pt x="3" y="0"/>
                        </a:lnTo>
                        <a:lnTo>
                          <a:pt x="2" y="0"/>
                        </a:lnTo>
                        <a:lnTo>
                          <a:pt x="1" y="0"/>
                        </a:lnTo>
                        <a:lnTo>
                          <a:pt x="0" y="0"/>
                        </a:lnTo>
                        <a:lnTo>
                          <a:pt x="0" y="1"/>
                        </a:lnTo>
                      </a:path>
                    </a:pathLst>
                  </a:custGeom>
                  <a:noFill/>
                  <a:ln w="0">
                    <a:solidFill>
                      <a:srgbClr val="5B82FF"/>
                    </a:solidFill>
                    <a:round/>
                    <a:headEnd/>
                    <a:tailEnd/>
                  </a:ln>
                </p:spPr>
                <p:txBody>
                  <a:bodyPr/>
                  <a:lstStyle/>
                  <a:p>
                    <a:endParaRPr lang="en-US">
                      <a:latin typeface="Calibri" pitchFamily="34" charset="0"/>
                    </a:endParaRPr>
                  </a:p>
                </p:txBody>
              </p:sp>
              <p:sp>
                <p:nvSpPr>
                  <p:cNvPr id="46228" name="Freeform 200"/>
                  <p:cNvSpPr>
                    <a:spLocks noChangeAspect="1"/>
                  </p:cNvSpPr>
                  <p:nvPr/>
                </p:nvSpPr>
                <p:spPr bwMode="auto">
                  <a:xfrm>
                    <a:off x="2284" y="3441"/>
                    <a:ext cx="3" cy="1"/>
                  </a:xfrm>
                  <a:custGeom>
                    <a:avLst/>
                    <a:gdLst>
                      <a:gd name="T0" fmla="*/ 3 w 3"/>
                      <a:gd name="T1" fmla="*/ 1 h 1"/>
                      <a:gd name="T2" fmla="*/ 3 w 3"/>
                      <a:gd name="T3" fmla="*/ 1 h 1"/>
                      <a:gd name="T4" fmla="*/ 3 w 3"/>
                      <a:gd name="T5" fmla="*/ 1 h 1"/>
                      <a:gd name="T6" fmla="*/ 2 w 3"/>
                      <a:gd name="T7" fmla="*/ 1 h 1"/>
                      <a:gd name="T8" fmla="*/ 2 w 3"/>
                      <a:gd name="T9" fmla="*/ 1 h 1"/>
                      <a:gd name="T10" fmla="*/ 2 w 3"/>
                      <a:gd name="T11" fmla="*/ 1 h 1"/>
                      <a:gd name="T12" fmla="*/ 2 w 3"/>
                      <a:gd name="T13" fmla="*/ 1 h 1"/>
                      <a:gd name="T14" fmla="*/ 2 w 3"/>
                      <a:gd name="T15" fmla="*/ 1 h 1"/>
                      <a:gd name="T16" fmla="*/ 2 w 3"/>
                      <a:gd name="T17" fmla="*/ 1 h 1"/>
                      <a:gd name="T18" fmla="*/ 2 w 3"/>
                      <a:gd name="T19" fmla="*/ 1 h 1"/>
                      <a:gd name="T20" fmla="*/ 2 w 3"/>
                      <a:gd name="T21" fmla="*/ 1 h 1"/>
                      <a:gd name="T22" fmla="*/ 2 w 3"/>
                      <a:gd name="T23" fmla="*/ 1 h 1"/>
                      <a:gd name="T24" fmla="*/ 2 w 3"/>
                      <a:gd name="T25" fmla="*/ 1 h 1"/>
                      <a:gd name="T26" fmla="*/ 2 w 3"/>
                      <a:gd name="T27" fmla="*/ 1 h 1"/>
                      <a:gd name="T28" fmla="*/ 2 w 3"/>
                      <a:gd name="T29" fmla="*/ 1 h 1"/>
                      <a:gd name="T30" fmla="*/ 2 w 3"/>
                      <a:gd name="T31" fmla="*/ 1 h 1"/>
                      <a:gd name="T32" fmla="*/ 2 w 3"/>
                      <a:gd name="T33" fmla="*/ 1 h 1"/>
                      <a:gd name="T34" fmla="*/ 2 w 3"/>
                      <a:gd name="T35" fmla="*/ 1 h 1"/>
                      <a:gd name="T36" fmla="*/ 2 w 3"/>
                      <a:gd name="T37" fmla="*/ 1 h 1"/>
                      <a:gd name="T38" fmla="*/ 1 w 3"/>
                      <a:gd name="T39" fmla="*/ 1 h 1"/>
                      <a:gd name="T40" fmla="*/ 1 w 3"/>
                      <a:gd name="T41" fmla="*/ 1 h 1"/>
                      <a:gd name="T42" fmla="*/ 1 w 3"/>
                      <a:gd name="T43" fmla="*/ 1 h 1"/>
                      <a:gd name="T44" fmla="*/ 1 w 3"/>
                      <a:gd name="T45" fmla="*/ 1 h 1"/>
                      <a:gd name="T46" fmla="*/ 1 w 3"/>
                      <a:gd name="T47" fmla="*/ 1 h 1"/>
                      <a:gd name="T48" fmla="*/ 1 w 3"/>
                      <a:gd name="T49" fmla="*/ 1 h 1"/>
                      <a:gd name="T50" fmla="*/ 1 w 3"/>
                      <a:gd name="T51" fmla="*/ 0 h 1"/>
                      <a:gd name="T52" fmla="*/ 1 w 3"/>
                      <a:gd name="T53" fmla="*/ 0 h 1"/>
                      <a:gd name="T54" fmla="*/ 1 w 3"/>
                      <a:gd name="T55" fmla="*/ 0 h 1"/>
                      <a:gd name="T56" fmla="*/ 1 w 3"/>
                      <a:gd name="T57" fmla="*/ 0 h 1"/>
                      <a:gd name="T58" fmla="*/ 1 w 3"/>
                      <a:gd name="T59" fmla="*/ 0 h 1"/>
                      <a:gd name="T60" fmla="*/ 1 w 3"/>
                      <a:gd name="T61" fmla="*/ 0 h 1"/>
                      <a:gd name="T62" fmla="*/ 1 w 3"/>
                      <a:gd name="T63" fmla="*/ 0 h 1"/>
                      <a:gd name="T64" fmla="*/ 1 w 3"/>
                      <a:gd name="T65" fmla="*/ 0 h 1"/>
                      <a:gd name="T66" fmla="*/ 1 w 3"/>
                      <a:gd name="T67" fmla="*/ 0 h 1"/>
                      <a:gd name="T68" fmla="*/ 1 w 3"/>
                      <a:gd name="T69" fmla="*/ 0 h 1"/>
                      <a:gd name="T70" fmla="*/ 1 w 3"/>
                      <a:gd name="T71" fmla="*/ 0 h 1"/>
                      <a:gd name="T72" fmla="*/ 0 w 3"/>
                      <a:gd name="T73" fmla="*/ 0 h 1"/>
                      <a:gd name="T74" fmla="*/ 0 w 3"/>
                      <a:gd name="T75" fmla="*/ 0 h 1"/>
                      <a:gd name="T76" fmla="*/ 0 w 3"/>
                      <a:gd name="T77" fmla="*/ 0 h 1"/>
                      <a:gd name="T78" fmla="*/ 0 w 3"/>
                      <a:gd name="T79" fmla="*/ 0 h 1"/>
                      <a:gd name="T80" fmla="*/ 0 w 3"/>
                      <a:gd name="T81" fmla="*/ 0 h 1"/>
                      <a:gd name="T82" fmla="*/ 0 w 3"/>
                      <a:gd name="T83" fmla="*/ 0 h 1"/>
                      <a:gd name="T84" fmla="*/ 0 w 3"/>
                      <a:gd name="T85" fmla="*/ 0 h 1"/>
                      <a:gd name="T86" fmla="*/ 0 w 3"/>
                      <a:gd name="T87" fmla="*/ 0 h 1"/>
                      <a:gd name="T88" fmla="*/ 0 w 3"/>
                      <a:gd name="T89" fmla="*/ 0 h 1"/>
                      <a:gd name="T90" fmla="*/ 0 w 3"/>
                      <a:gd name="T91" fmla="*/ 0 h 1"/>
                      <a:gd name="T92" fmla="*/ 0 w 3"/>
                      <a:gd name="T93" fmla="*/ 0 h 1"/>
                      <a:gd name="T94" fmla="*/ 0 w 3"/>
                      <a:gd name="T95" fmla="*/ 0 h 1"/>
                      <a:gd name="T96" fmla="*/ 0 w 3"/>
                      <a:gd name="T97" fmla="*/ 0 h 1"/>
                      <a:gd name="T98" fmla="*/ 0 w 3"/>
                      <a:gd name="T99" fmla="*/ 0 h 1"/>
                      <a:gd name="T100" fmla="*/ 0 w 3"/>
                      <a:gd name="T101" fmla="*/ 0 h 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
                      <a:gd name="T154" fmla="*/ 0 h 1"/>
                      <a:gd name="T155" fmla="*/ 3 w 3"/>
                      <a:gd name="T156" fmla="*/ 1 h 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 h="1">
                        <a:moveTo>
                          <a:pt x="3" y="1"/>
                        </a:moveTo>
                        <a:lnTo>
                          <a:pt x="3" y="1"/>
                        </a:lnTo>
                        <a:lnTo>
                          <a:pt x="2" y="1"/>
                        </a:lnTo>
                        <a:lnTo>
                          <a:pt x="1" y="1"/>
                        </a:lnTo>
                        <a:lnTo>
                          <a:pt x="1" y="0"/>
                        </a:lnTo>
                        <a:lnTo>
                          <a:pt x="0" y="0"/>
                        </a:lnTo>
                      </a:path>
                    </a:pathLst>
                  </a:custGeom>
                  <a:noFill/>
                  <a:ln w="0">
                    <a:solidFill>
                      <a:srgbClr val="5B82FF"/>
                    </a:solidFill>
                    <a:round/>
                    <a:headEnd/>
                    <a:tailEnd/>
                  </a:ln>
                </p:spPr>
                <p:txBody>
                  <a:bodyPr/>
                  <a:lstStyle/>
                  <a:p>
                    <a:endParaRPr lang="en-US">
                      <a:latin typeface="Calibri" pitchFamily="34" charset="0"/>
                    </a:endParaRPr>
                  </a:p>
                </p:txBody>
              </p:sp>
              <p:sp>
                <p:nvSpPr>
                  <p:cNvPr id="46229" name="Freeform 201"/>
                  <p:cNvSpPr>
                    <a:spLocks noChangeAspect="1"/>
                  </p:cNvSpPr>
                  <p:nvPr/>
                </p:nvSpPr>
                <p:spPr bwMode="auto">
                  <a:xfrm>
                    <a:off x="2281" y="3441"/>
                    <a:ext cx="3" cy="1"/>
                  </a:xfrm>
                  <a:custGeom>
                    <a:avLst/>
                    <a:gdLst>
                      <a:gd name="T0" fmla="*/ 3 w 3"/>
                      <a:gd name="T1" fmla="*/ 0 h 1"/>
                      <a:gd name="T2" fmla="*/ 3 w 3"/>
                      <a:gd name="T3" fmla="*/ 0 h 1"/>
                      <a:gd name="T4" fmla="*/ 3 w 3"/>
                      <a:gd name="T5" fmla="*/ 0 h 1"/>
                      <a:gd name="T6" fmla="*/ 3 w 3"/>
                      <a:gd name="T7" fmla="*/ 0 h 1"/>
                      <a:gd name="T8" fmla="*/ 2 w 3"/>
                      <a:gd name="T9" fmla="*/ 0 h 1"/>
                      <a:gd name="T10" fmla="*/ 2 w 3"/>
                      <a:gd name="T11" fmla="*/ 0 h 1"/>
                      <a:gd name="T12" fmla="*/ 2 w 3"/>
                      <a:gd name="T13" fmla="*/ 0 h 1"/>
                      <a:gd name="T14" fmla="*/ 2 w 3"/>
                      <a:gd name="T15" fmla="*/ 0 h 1"/>
                      <a:gd name="T16" fmla="*/ 2 w 3"/>
                      <a:gd name="T17" fmla="*/ 0 h 1"/>
                      <a:gd name="T18" fmla="*/ 2 w 3"/>
                      <a:gd name="T19" fmla="*/ 0 h 1"/>
                      <a:gd name="T20" fmla="*/ 2 w 3"/>
                      <a:gd name="T21" fmla="*/ 0 h 1"/>
                      <a:gd name="T22" fmla="*/ 2 w 3"/>
                      <a:gd name="T23" fmla="*/ 0 h 1"/>
                      <a:gd name="T24" fmla="*/ 2 w 3"/>
                      <a:gd name="T25" fmla="*/ 0 h 1"/>
                      <a:gd name="T26" fmla="*/ 2 w 3"/>
                      <a:gd name="T27" fmla="*/ 0 h 1"/>
                      <a:gd name="T28" fmla="*/ 2 w 3"/>
                      <a:gd name="T29" fmla="*/ 0 h 1"/>
                      <a:gd name="T30" fmla="*/ 2 w 3"/>
                      <a:gd name="T31" fmla="*/ 0 h 1"/>
                      <a:gd name="T32" fmla="*/ 2 w 3"/>
                      <a:gd name="T33" fmla="*/ 0 h 1"/>
                      <a:gd name="T34" fmla="*/ 2 w 3"/>
                      <a:gd name="T35" fmla="*/ 0 h 1"/>
                      <a:gd name="T36" fmla="*/ 2 w 3"/>
                      <a:gd name="T37" fmla="*/ 0 h 1"/>
                      <a:gd name="T38" fmla="*/ 2 w 3"/>
                      <a:gd name="T39" fmla="*/ 0 h 1"/>
                      <a:gd name="T40" fmla="*/ 2 w 3"/>
                      <a:gd name="T41" fmla="*/ 0 h 1"/>
                      <a:gd name="T42" fmla="*/ 1 w 3"/>
                      <a:gd name="T43" fmla="*/ 0 h 1"/>
                      <a:gd name="T44" fmla="*/ 1 w 3"/>
                      <a:gd name="T45" fmla="*/ 0 h 1"/>
                      <a:gd name="T46" fmla="*/ 1 w 3"/>
                      <a:gd name="T47" fmla="*/ 0 h 1"/>
                      <a:gd name="T48" fmla="*/ 1 w 3"/>
                      <a:gd name="T49" fmla="*/ 0 h 1"/>
                      <a:gd name="T50" fmla="*/ 1 w 3"/>
                      <a:gd name="T51" fmla="*/ 0 h 1"/>
                      <a:gd name="T52" fmla="*/ 1 w 3"/>
                      <a:gd name="T53" fmla="*/ 0 h 1"/>
                      <a:gd name="T54" fmla="*/ 1 w 3"/>
                      <a:gd name="T55" fmla="*/ 0 h 1"/>
                      <a:gd name="T56" fmla="*/ 1 w 3"/>
                      <a:gd name="T57" fmla="*/ 0 h 1"/>
                      <a:gd name="T58" fmla="*/ 1 w 3"/>
                      <a:gd name="T59" fmla="*/ 0 h 1"/>
                      <a:gd name="T60" fmla="*/ 1 w 3"/>
                      <a:gd name="T61" fmla="*/ 0 h 1"/>
                      <a:gd name="T62" fmla="*/ 1 w 3"/>
                      <a:gd name="T63" fmla="*/ 0 h 1"/>
                      <a:gd name="T64" fmla="*/ 1 w 3"/>
                      <a:gd name="T65" fmla="*/ 0 h 1"/>
                      <a:gd name="T66" fmla="*/ 1 w 3"/>
                      <a:gd name="T67" fmla="*/ 0 h 1"/>
                      <a:gd name="T68" fmla="*/ 1 w 3"/>
                      <a:gd name="T69" fmla="*/ 0 h 1"/>
                      <a:gd name="T70" fmla="*/ 1 w 3"/>
                      <a:gd name="T71" fmla="*/ 0 h 1"/>
                      <a:gd name="T72" fmla="*/ 1 w 3"/>
                      <a:gd name="T73" fmla="*/ 0 h 1"/>
                      <a:gd name="T74" fmla="*/ 0 w 3"/>
                      <a:gd name="T75" fmla="*/ 0 h 1"/>
                      <a:gd name="T76" fmla="*/ 0 w 3"/>
                      <a:gd name="T77" fmla="*/ 0 h 1"/>
                      <a:gd name="T78" fmla="*/ 0 w 3"/>
                      <a:gd name="T79" fmla="*/ 0 h 1"/>
                      <a:gd name="T80" fmla="*/ 0 w 3"/>
                      <a:gd name="T81" fmla="*/ 0 h 1"/>
                      <a:gd name="T82" fmla="*/ 0 w 3"/>
                      <a:gd name="T83" fmla="*/ 0 h 1"/>
                      <a:gd name="T84" fmla="*/ 0 w 3"/>
                      <a:gd name="T85" fmla="*/ 0 h 1"/>
                      <a:gd name="T86" fmla="*/ 0 w 3"/>
                      <a:gd name="T87" fmla="*/ 0 h 1"/>
                      <a:gd name="T88" fmla="*/ 0 w 3"/>
                      <a:gd name="T89" fmla="*/ 0 h 1"/>
                      <a:gd name="T90" fmla="*/ 0 w 3"/>
                      <a:gd name="T91" fmla="*/ 0 h 1"/>
                      <a:gd name="T92" fmla="*/ 0 w 3"/>
                      <a:gd name="T93" fmla="*/ 0 h 1"/>
                      <a:gd name="T94" fmla="*/ 0 w 3"/>
                      <a:gd name="T95" fmla="*/ 0 h 1"/>
                      <a:gd name="T96" fmla="*/ 0 w 3"/>
                      <a:gd name="T97" fmla="*/ 0 h 1"/>
                      <a:gd name="T98" fmla="*/ 0 w 3"/>
                      <a:gd name="T99" fmla="*/ 0 h 1"/>
                      <a:gd name="T100" fmla="*/ 0 w 3"/>
                      <a:gd name="T101" fmla="*/ 0 h 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
                      <a:gd name="T154" fmla="*/ 0 h 1"/>
                      <a:gd name="T155" fmla="*/ 3 w 3"/>
                      <a:gd name="T156" fmla="*/ 1 h 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 h="1">
                        <a:moveTo>
                          <a:pt x="3" y="0"/>
                        </a:moveTo>
                        <a:lnTo>
                          <a:pt x="3" y="0"/>
                        </a:lnTo>
                        <a:lnTo>
                          <a:pt x="2" y="0"/>
                        </a:lnTo>
                        <a:lnTo>
                          <a:pt x="1" y="0"/>
                        </a:lnTo>
                        <a:lnTo>
                          <a:pt x="0" y="0"/>
                        </a:lnTo>
                      </a:path>
                    </a:pathLst>
                  </a:custGeom>
                  <a:noFill/>
                  <a:ln w="0">
                    <a:solidFill>
                      <a:srgbClr val="5B82FF"/>
                    </a:solidFill>
                    <a:round/>
                    <a:headEnd/>
                    <a:tailEnd/>
                  </a:ln>
                </p:spPr>
                <p:txBody>
                  <a:bodyPr/>
                  <a:lstStyle/>
                  <a:p>
                    <a:endParaRPr lang="en-US">
                      <a:latin typeface="Calibri" pitchFamily="34" charset="0"/>
                    </a:endParaRPr>
                  </a:p>
                </p:txBody>
              </p:sp>
              <p:sp>
                <p:nvSpPr>
                  <p:cNvPr id="46230" name="Freeform 202"/>
                  <p:cNvSpPr>
                    <a:spLocks noChangeAspect="1"/>
                  </p:cNvSpPr>
                  <p:nvPr/>
                </p:nvSpPr>
                <p:spPr bwMode="auto">
                  <a:xfrm>
                    <a:off x="2278" y="3441"/>
                    <a:ext cx="3" cy="1"/>
                  </a:xfrm>
                  <a:custGeom>
                    <a:avLst/>
                    <a:gdLst>
                      <a:gd name="T0" fmla="*/ 3 w 3"/>
                      <a:gd name="T1" fmla="*/ 0 h 1"/>
                      <a:gd name="T2" fmla="*/ 3 w 3"/>
                      <a:gd name="T3" fmla="*/ 0 h 1"/>
                      <a:gd name="T4" fmla="*/ 3 w 3"/>
                      <a:gd name="T5" fmla="*/ 0 h 1"/>
                      <a:gd name="T6" fmla="*/ 3 w 3"/>
                      <a:gd name="T7" fmla="*/ 0 h 1"/>
                      <a:gd name="T8" fmla="*/ 2 w 3"/>
                      <a:gd name="T9" fmla="*/ 0 h 1"/>
                      <a:gd name="T10" fmla="*/ 2 w 3"/>
                      <a:gd name="T11" fmla="*/ 0 h 1"/>
                      <a:gd name="T12" fmla="*/ 2 w 3"/>
                      <a:gd name="T13" fmla="*/ 0 h 1"/>
                      <a:gd name="T14" fmla="*/ 2 w 3"/>
                      <a:gd name="T15" fmla="*/ 0 h 1"/>
                      <a:gd name="T16" fmla="*/ 2 w 3"/>
                      <a:gd name="T17" fmla="*/ 0 h 1"/>
                      <a:gd name="T18" fmla="*/ 2 w 3"/>
                      <a:gd name="T19" fmla="*/ 0 h 1"/>
                      <a:gd name="T20" fmla="*/ 2 w 3"/>
                      <a:gd name="T21" fmla="*/ 0 h 1"/>
                      <a:gd name="T22" fmla="*/ 2 w 3"/>
                      <a:gd name="T23" fmla="*/ 0 h 1"/>
                      <a:gd name="T24" fmla="*/ 2 w 3"/>
                      <a:gd name="T25" fmla="*/ 0 h 1"/>
                      <a:gd name="T26" fmla="*/ 2 w 3"/>
                      <a:gd name="T27" fmla="*/ 0 h 1"/>
                      <a:gd name="T28" fmla="*/ 2 w 3"/>
                      <a:gd name="T29" fmla="*/ 0 h 1"/>
                      <a:gd name="T30" fmla="*/ 2 w 3"/>
                      <a:gd name="T31" fmla="*/ 0 h 1"/>
                      <a:gd name="T32" fmla="*/ 2 w 3"/>
                      <a:gd name="T33" fmla="*/ 0 h 1"/>
                      <a:gd name="T34" fmla="*/ 2 w 3"/>
                      <a:gd name="T35" fmla="*/ 0 h 1"/>
                      <a:gd name="T36" fmla="*/ 2 w 3"/>
                      <a:gd name="T37" fmla="*/ 0 h 1"/>
                      <a:gd name="T38" fmla="*/ 2 w 3"/>
                      <a:gd name="T39" fmla="*/ 0 h 1"/>
                      <a:gd name="T40" fmla="*/ 2 w 3"/>
                      <a:gd name="T41" fmla="*/ 0 h 1"/>
                      <a:gd name="T42" fmla="*/ 2 w 3"/>
                      <a:gd name="T43" fmla="*/ 0 h 1"/>
                      <a:gd name="T44" fmla="*/ 1 w 3"/>
                      <a:gd name="T45" fmla="*/ 0 h 1"/>
                      <a:gd name="T46" fmla="*/ 1 w 3"/>
                      <a:gd name="T47" fmla="*/ 0 h 1"/>
                      <a:gd name="T48" fmla="*/ 1 w 3"/>
                      <a:gd name="T49" fmla="*/ 0 h 1"/>
                      <a:gd name="T50" fmla="*/ 1 w 3"/>
                      <a:gd name="T51" fmla="*/ 0 h 1"/>
                      <a:gd name="T52" fmla="*/ 1 w 3"/>
                      <a:gd name="T53" fmla="*/ 0 h 1"/>
                      <a:gd name="T54" fmla="*/ 1 w 3"/>
                      <a:gd name="T55" fmla="*/ 0 h 1"/>
                      <a:gd name="T56" fmla="*/ 1 w 3"/>
                      <a:gd name="T57" fmla="*/ 0 h 1"/>
                      <a:gd name="T58" fmla="*/ 1 w 3"/>
                      <a:gd name="T59" fmla="*/ 0 h 1"/>
                      <a:gd name="T60" fmla="*/ 1 w 3"/>
                      <a:gd name="T61" fmla="*/ 0 h 1"/>
                      <a:gd name="T62" fmla="*/ 1 w 3"/>
                      <a:gd name="T63" fmla="*/ 0 h 1"/>
                      <a:gd name="T64" fmla="*/ 1 w 3"/>
                      <a:gd name="T65" fmla="*/ 0 h 1"/>
                      <a:gd name="T66" fmla="*/ 1 w 3"/>
                      <a:gd name="T67" fmla="*/ 0 h 1"/>
                      <a:gd name="T68" fmla="*/ 1 w 3"/>
                      <a:gd name="T69" fmla="*/ 0 h 1"/>
                      <a:gd name="T70" fmla="*/ 1 w 3"/>
                      <a:gd name="T71" fmla="*/ 0 h 1"/>
                      <a:gd name="T72" fmla="*/ 1 w 3"/>
                      <a:gd name="T73" fmla="*/ 0 h 1"/>
                      <a:gd name="T74" fmla="*/ 1 w 3"/>
                      <a:gd name="T75" fmla="*/ 0 h 1"/>
                      <a:gd name="T76" fmla="*/ 0 w 3"/>
                      <a:gd name="T77" fmla="*/ 0 h 1"/>
                      <a:gd name="T78" fmla="*/ 0 w 3"/>
                      <a:gd name="T79" fmla="*/ 0 h 1"/>
                      <a:gd name="T80" fmla="*/ 0 w 3"/>
                      <a:gd name="T81" fmla="*/ 0 h 1"/>
                      <a:gd name="T82" fmla="*/ 0 w 3"/>
                      <a:gd name="T83" fmla="*/ 0 h 1"/>
                      <a:gd name="T84" fmla="*/ 0 w 3"/>
                      <a:gd name="T85" fmla="*/ 0 h 1"/>
                      <a:gd name="T86" fmla="*/ 0 w 3"/>
                      <a:gd name="T87" fmla="*/ 0 h 1"/>
                      <a:gd name="T88" fmla="*/ 0 w 3"/>
                      <a:gd name="T89" fmla="*/ 0 h 1"/>
                      <a:gd name="T90" fmla="*/ 0 w 3"/>
                      <a:gd name="T91" fmla="*/ 0 h 1"/>
                      <a:gd name="T92" fmla="*/ 0 w 3"/>
                      <a:gd name="T93" fmla="*/ 0 h 1"/>
                      <a:gd name="T94" fmla="*/ 0 w 3"/>
                      <a:gd name="T95" fmla="*/ 0 h 1"/>
                      <a:gd name="T96" fmla="*/ 0 w 3"/>
                      <a:gd name="T97" fmla="*/ 0 h 1"/>
                      <a:gd name="T98" fmla="*/ 0 w 3"/>
                      <a:gd name="T99" fmla="*/ 0 h 1"/>
                      <a:gd name="T100" fmla="*/ 0 w 3"/>
                      <a:gd name="T101" fmla="*/ 0 h 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
                      <a:gd name="T154" fmla="*/ 0 h 1"/>
                      <a:gd name="T155" fmla="*/ 3 w 3"/>
                      <a:gd name="T156" fmla="*/ 1 h 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 h="1">
                        <a:moveTo>
                          <a:pt x="3" y="0"/>
                        </a:moveTo>
                        <a:lnTo>
                          <a:pt x="3" y="0"/>
                        </a:lnTo>
                        <a:lnTo>
                          <a:pt x="2" y="0"/>
                        </a:lnTo>
                        <a:lnTo>
                          <a:pt x="1" y="0"/>
                        </a:lnTo>
                        <a:lnTo>
                          <a:pt x="0" y="0"/>
                        </a:lnTo>
                      </a:path>
                    </a:pathLst>
                  </a:custGeom>
                  <a:noFill/>
                  <a:ln w="0">
                    <a:solidFill>
                      <a:srgbClr val="5B82FF"/>
                    </a:solidFill>
                    <a:round/>
                    <a:headEnd/>
                    <a:tailEnd/>
                  </a:ln>
                </p:spPr>
                <p:txBody>
                  <a:bodyPr/>
                  <a:lstStyle/>
                  <a:p>
                    <a:endParaRPr lang="en-US">
                      <a:latin typeface="Calibri" pitchFamily="34" charset="0"/>
                    </a:endParaRPr>
                  </a:p>
                </p:txBody>
              </p:sp>
              <p:sp>
                <p:nvSpPr>
                  <p:cNvPr id="46231" name="Freeform 203"/>
                  <p:cNvSpPr>
                    <a:spLocks noChangeAspect="1"/>
                  </p:cNvSpPr>
                  <p:nvPr/>
                </p:nvSpPr>
                <p:spPr bwMode="auto">
                  <a:xfrm>
                    <a:off x="2275" y="3441"/>
                    <a:ext cx="3" cy="1"/>
                  </a:xfrm>
                  <a:custGeom>
                    <a:avLst/>
                    <a:gdLst>
                      <a:gd name="T0" fmla="*/ 3 w 3"/>
                      <a:gd name="T1" fmla="*/ 0 h 1"/>
                      <a:gd name="T2" fmla="*/ 3 w 3"/>
                      <a:gd name="T3" fmla="*/ 0 h 1"/>
                      <a:gd name="T4" fmla="*/ 3 w 3"/>
                      <a:gd name="T5" fmla="*/ 0 h 1"/>
                      <a:gd name="T6" fmla="*/ 3 w 3"/>
                      <a:gd name="T7" fmla="*/ 0 h 1"/>
                      <a:gd name="T8" fmla="*/ 3 w 3"/>
                      <a:gd name="T9" fmla="*/ 0 h 1"/>
                      <a:gd name="T10" fmla="*/ 2 w 3"/>
                      <a:gd name="T11" fmla="*/ 0 h 1"/>
                      <a:gd name="T12" fmla="*/ 2 w 3"/>
                      <a:gd name="T13" fmla="*/ 0 h 1"/>
                      <a:gd name="T14" fmla="*/ 2 w 3"/>
                      <a:gd name="T15" fmla="*/ 0 h 1"/>
                      <a:gd name="T16" fmla="*/ 2 w 3"/>
                      <a:gd name="T17" fmla="*/ 0 h 1"/>
                      <a:gd name="T18" fmla="*/ 2 w 3"/>
                      <a:gd name="T19" fmla="*/ 0 h 1"/>
                      <a:gd name="T20" fmla="*/ 2 w 3"/>
                      <a:gd name="T21" fmla="*/ 0 h 1"/>
                      <a:gd name="T22" fmla="*/ 2 w 3"/>
                      <a:gd name="T23" fmla="*/ 0 h 1"/>
                      <a:gd name="T24" fmla="*/ 2 w 3"/>
                      <a:gd name="T25" fmla="*/ 0 h 1"/>
                      <a:gd name="T26" fmla="*/ 2 w 3"/>
                      <a:gd name="T27" fmla="*/ 0 h 1"/>
                      <a:gd name="T28" fmla="*/ 2 w 3"/>
                      <a:gd name="T29" fmla="*/ 0 h 1"/>
                      <a:gd name="T30" fmla="*/ 2 w 3"/>
                      <a:gd name="T31" fmla="*/ 0 h 1"/>
                      <a:gd name="T32" fmla="*/ 2 w 3"/>
                      <a:gd name="T33" fmla="*/ 0 h 1"/>
                      <a:gd name="T34" fmla="*/ 2 w 3"/>
                      <a:gd name="T35" fmla="*/ 0 h 1"/>
                      <a:gd name="T36" fmla="*/ 2 w 3"/>
                      <a:gd name="T37" fmla="*/ 0 h 1"/>
                      <a:gd name="T38" fmla="*/ 2 w 3"/>
                      <a:gd name="T39" fmla="*/ 0 h 1"/>
                      <a:gd name="T40" fmla="*/ 2 w 3"/>
                      <a:gd name="T41" fmla="*/ 0 h 1"/>
                      <a:gd name="T42" fmla="*/ 2 w 3"/>
                      <a:gd name="T43" fmla="*/ 0 h 1"/>
                      <a:gd name="T44" fmla="*/ 2 w 3"/>
                      <a:gd name="T45" fmla="*/ 0 h 1"/>
                      <a:gd name="T46" fmla="*/ 1 w 3"/>
                      <a:gd name="T47" fmla="*/ 0 h 1"/>
                      <a:gd name="T48" fmla="*/ 1 w 3"/>
                      <a:gd name="T49" fmla="*/ 0 h 1"/>
                      <a:gd name="T50" fmla="*/ 1 w 3"/>
                      <a:gd name="T51" fmla="*/ 0 h 1"/>
                      <a:gd name="T52" fmla="*/ 1 w 3"/>
                      <a:gd name="T53" fmla="*/ 0 h 1"/>
                      <a:gd name="T54" fmla="*/ 1 w 3"/>
                      <a:gd name="T55" fmla="*/ 0 h 1"/>
                      <a:gd name="T56" fmla="*/ 1 w 3"/>
                      <a:gd name="T57" fmla="*/ 0 h 1"/>
                      <a:gd name="T58" fmla="*/ 1 w 3"/>
                      <a:gd name="T59" fmla="*/ 0 h 1"/>
                      <a:gd name="T60" fmla="*/ 1 w 3"/>
                      <a:gd name="T61" fmla="*/ 0 h 1"/>
                      <a:gd name="T62" fmla="*/ 1 w 3"/>
                      <a:gd name="T63" fmla="*/ 0 h 1"/>
                      <a:gd name="T64" fmla="*/ 1 w 3"/>
                      <a:gd name="T65" fmla="*/ 0 h 1"/>
                      <a:gd name="T66" fmla="*/ 1 w 3"/>
                      <a:gd name="T67" fmla="*/ 0 h 1"/>
                      <a:gd name="T68" fmla="*/ 1 w 3"/>
                      <a:gd name="T69" fmla="*/ 0 h 1"/>
                      <a:gd name="T70" fmla="*/ 1 w 3"/>
                      <a:gd name="T71" fmla="*/ 0 h 1"/>
                      <a:gd name="T72" fmla="*/ 1 w 3"/>
                      <a:gd name="T73" fmla="*/ 0 h 1"/>
                      <a:gd name="T74" fmla="*/ 1 w 3"/>
                      <a:gd name="T75" fmla="*/ 0 h 1"/>
                      <a:gd name="T76" fmla="*/ 1 w 3"/>
                      <a:gd name="T77" fmla="*/ 0 h 1"/>
                      <a:gd name="T78" fmla="*/ 1 w 3"/>
                      <a:gd name="T79" fmla="*/ 0 h 1"/>
                      <a:gd name="T80" fmla="*/ 0 w 3"/>
                      <a:gd name="T81" fmla="*/ 0 h 1"/>
                      <a:gd name="T82" fmla="*/ 0 w 3"/>
                      <a:gd name="T83" fmla="*/ 0 h 1"/>
                      <a:gd name="T84" fmla="*/ 0 w 3"/>
                      <a:gd name="T85" fmla="*/ 0 h 1"/>
                      <a:gd name="T86" fmla="*/ 0 w 3"/>
                      <a:gd name="T87" fmla="*/ 0 h 1"/>
                      <a:gd name="T88" fmla="*/ 0 w 3"/>
                      <a:gd name="T89" fmla="*/ 0 h 1"/>
                      <a:gd name="T90" fmla="*/ 0 w 3"/>
                      <a:gd name="T91" fmla="*/ 0 h 1"/>
                      <a:gd name="T92" fmla="*/ 0 w 3"/>
                      <a:gd name="T93" fmla="*/ 0 h 1"/>
                      <a:gd name="T94" fmla="*/ 0 w 3"/>
                      <a:gd name="T95" fmla="*/ 0 h 1"/>
                      <a:gd name="T96" fmla="*/ 0 w 3"/>
                      <a:gd name="T97" fmla="*/ 0 h 1"/>
                      <a:gd name="T98" fmla="*/ 0 w 3"/>
                      <a:gd name="T99" fmla="*/ 0 h 1"/>
                      <a:gd name="T100" fmla="*/ 0 w 3"/>
                      <a:gd name="T101" fmla="*/ 0 h 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
                      <a:gd name="T154" fmla="*/ 0 h 1"/>
                      <a:gd name="T155" fmla="*/ 3 w 3"/>
                      <a:gd name="T156" fmla="*/ 1 h 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 h="1">
                        <a:moveTo>
                          <a:pt x="3" y="0"/>
                        </a:moveTo>
                        <a:lnTo>
                          <a:pt x="3" y="0"/>
                        </a:lnTo>
                        <a:lnTo>
                          <a:pt x="2" y="0"/>
                        </a:lnTo>
                        <a:lnTo>
                          <a:pt x="1" y="0"/>
                        </a:lnTo>
                        <a:lnTo>
                          <a:pt x="0" y="0"/>
                        </a:lnTo>
                      </a:path>
                    </a:pathLst>
                  </a:custGeom>
                  <a:noFill/>
                  <a:ln w="0">
                    <a:solidFill>
                      <a:srgbClr val="5B82FF"/>
                    </a:solidFill>
                    <a:round/>
                    <a:headEnd/>
                    <a:tailEnd/>
                  </a:ln>
                </p:spPr>
                <p:txBody>
                  <a:bodyPr/>
                  <a:lstStyle/>
                  <a:p>
                    <a:endParaRPr lang="en-US">
                      <a:latin typeface="Calibri" pitchFamily="34" charset="0"/>
                    </a:endParaRPr>
                  </a:p>
                </p:txBody>
              </p:sp>
              <p:sp>
                <p:nvSpPr>
                  <p:cNvPr id="46232" name="Freeform 204"/>
                  <p:cNvSpPr>
                    <a:spLocks noChangeAspect="1"/>
                  </p:cNvSpPr>
                  <p:nvPr/>
                </p:nvSpPr>
                <p:spPr bwMode="auto">
                  <a:xfrm>
                    <a:off x="2272" y="3441"/>
                    <a:ext cx="3" cy="1"/>
                  </a:xfrm>
                  <a:custGeom>
                    <a:avLst/>
                    <a:gdLst>
                      <a:gd name="T0" fmla="*/ 3 w 3"/>
                      <a:gd name="T1" fmla="*/ 0 h 1"/>
                      <a:gd name="T2" fmla="*/ 3 w 3"/>
                      <a:gd name="T3" fmla="*/ 0 h 1"/>
                      <a:gd name="T4" fmla="*/ 3 w 3"/>
                      <a:gd name="T5" fmla="*/ 0 h 1"/>
                      <a:gd name="T6" fmla="*/ 3 w 3"/>
                      <a:gd name="T7" fmla="*/ 0 h 1"/>
                      <a:gd name="T8" fmla="*/ 3 w 3"/>
                      <a:gd name="T9" fmla="*/ 0 h 1"/>
                      <a:gd name="T10" fmla="*/ 3 w 3"/>
                      <a:gd name="T11" fmla="*/ 0 h 1"/>
                      <a:gd name="T12" fmla="*/ 2 w 3"/>
                      <a:gd name="T13" fmla="*/ 0 h 1"/>
                      <a:gd name="T14" fmla="*/ 2 w 3"/>
                      <a:gd name="T15" fmla="*/ 0 h 1"/>
                      <a:gd name="T16" fmla="*/ 2 w 3"/>
                      <a:gd name="T17" fmla="*/ 0 h 1"/>
                      <a:gd name="T18" fmla="*/ 2 w 3"/>
                      <a:gd name="T19" fmla="*/ 0 h 1"/>
                      <a:gd name="T20" fmla="*/ 2 w 3"/>
                      <a:gd name="T21" fmla="*/ 0 h 1"/>
                      <a:gd name="T22" fmla="*/ 2 w 3"/>
                      <a:gd name="T23" fmla="*/ 0 h 1"/>
                      <a:gd name="T24" fmla="*/ 2 w 3"/>
                      <a:gd name="T25" fmla="*/ 0 h 1"/>
                      <a:gd name="T26" fmla="*/ 2 w 3"/>
                      <a:gd name="T27" fmla="*/ 0 h 1"/>
                      <a:gd name="T28" fmla="*/ 2 w 3"/>
                      <a:gd name="T29" fmla="*/ 0 h 1"/>
                      <a:gd name="T30" fmla="*/ 2 w 3"/>
                      <a:gd name="T31" fmla="*/ 0 h 1"/>
                      <a:gd name="T32" fmla="*/ 2 w 3"/>
                      <a:gd name="T33" fmla="*/ 0 h 1"/>
                      <a:gd name="T34" fmla="*/ 2 w 3"/>
                      <a:gd name="T35" fmla="*/ 0 h 1"/>
                      <a:gd name="T36" fmla="*/ 2 w 3"/>
                      <a:gd name="T37" fmla="*/ 0 h 1"/>
                      <a:gd name="T38" fmla="*/ 2 w 3"/>
                      <a:gd name="T39" fmla="*/ 1 h 1"/>
                      <a:gd name="T40" fmla="*/ 2 w 3"/>
                      <a:gd name="T41" fmla="*/ 1 h 1"/>
                      <a:gd name="T42" fmla="*/ 2 w 3"/>
                      <a:gd name="T43" fmla="*/ 1 h 1"/>
                      <a:gd name="T44" fmla="*/ 2 w 3"/>
                      <a:gd name="T45" fmla="*/ 1 h 1"/>
                      <a:gd name="T46" fmla="*/ 1 w 3"/>
                      <a:gd name="T47" fmla="*/ 1 h 1"/>
                      <a:gd name="T48" fmla="*/ 1 w 3"/>
                      <a:gd name="T49" fmla="*/ 1 h 1"/>
                      <a:gd name="T50" fmla="*/ 1 w 3"/>
                      <a:gd name="T51" fmla="*/ 1 h 1"/>
                      <a:gd name="T52" fmla="*/ 1 w 3"/>
                      <a:gd name="T53" fmla="*/ 1 h 1"/>
                      <a:gd name="T54" fmla="*/ 1 w 3"/>
                      <a:gd name="T55" fmla="*/ 1 h 1"/>
                      <a:gd name="T56" fmla="*/ 1 w 3"/>
                      <a:gd name="T57" fmla="*/ 1 h 1"/>
                      <a:gd name="T58" fmla="*/ 1 w 3"/>
                      <a:gd name="T59" fmla="*/ 1 h 1"/>
                      <a:gd name="T60" fmla="*/ 1 w 3"/>
                      <a:gd name="T61" fmla="*/ 1 h 1"/>
                      <a:gd name="T62" fmla="*/ 1 w 3"/>
                      <a:gd name="T63" fmla="*/ 1 h 1"/>
                      <a:gd name="T64" fmla="*/ 1 w 3"/>
                      <a:gd name="T65" fmla="*/ 1 h 1"/>
                      <a:gd name="T66" fmla="*/ 1 w 3"/>
                      <a:gd name="T67" fmla="*/ 1 h 1"/>
                      <a:gd name="T68" fmla="*/ 1 w 3"/>
                      <a:gd name="T69" fmla="*/ 1 h 1"/>
                      <a:gd name="T70" fmla="*/ 1 w 3"/>
                      <a:gd name="T71" fmla="*/ 1 h 1"/>
                      <a:gd name="T72" fmla="*/ 1 w 3"/>
                      <a:gd name="T73" fmla="*/ 1 h 1"/>
                      <a:gd name="T74" fmla="*/ 1 w 3"/>
                      <a:gd name="T75" fmla="*/ 0 h 1"/>
                      <a:gd name="T76" fmla="*/ 1 w 3"/>
                      <a:gd name="T77" fmla="*/ 0 h 1"/>
                      <a:gd name="T78" fmla="*/ 1 w 3"/>
                      <a:gd name="T79" fmla="*/ 0 h 1"/>
                      <a:gd name="T80" fmla="*/ 1 w 3"/>
                      <a:gd name="T81" fmla="*/ 0 h 1"/>
                      <a:gd name="T82" fmla="*/ 0 w 3"/>
                      <a:gd name="T83" fmla="*/ 0 h 1"/>
                      <a:gd name="T84" fmla="*/ 0 w 3"/>
                      <a:gd name="T85" fmla="*/ 1 h 1"/>
                      <a:gd name="T86" fmla="*/ 0 w 3"/>
                      <a:gd name="T87" fmla="*/ 1 h 1"/>
                      <a:gd name="T88" fmla="*/ 0 w 3"/>
                      <a:gd name="T89" fmla="*/ 1 h 1"/>
                      <a:gd name="T90" fmla="*/ 0 w 3"/>
                      <a:gd name="T91" fmla="*/ 1 h 1"/>
                      <a:gd name="T92" fmla="*/ 0 w 3"/>
                      <a:gd name="T93" fmla="*/ 1 h 1"/>
                      <a:gd name="T94" fmla="*/ 0 w 3"/>
                      <a:gd name="T95" fmla="*/ 1 h 1"/>
                      <a:gd name="T96" fmla="*/ 0 w 3"/>
                      <a:gd name="T97" fmla="*/ 1 h 1"/>
                      <a:gd name="T98" fmla="*/ 0 w 3"/>
                      <a:gd name="T99" fmla="*/ 1 h 1"/>
                      <a:gd name="T100" fmla="*/ 0 w 3"/>
                      <a:gd name="T101" fmla="*/ 1 h 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
                      <a:gd name="T154" fmla="*/ 0 h 1"/>
                      <a:gd name="T155" fmla="*/ 3 w 3"/>
                      <a:gd name="T156" fmla="*/ 1 h 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 h="1">
                        <a:moveTo>
                          <a:pt x="3" y="0"/>
                        </a:moveTo>
                        <a:lnTo>
                          <a:pt x="3" y="0"/>
                        </a:lnTo>
                        <a:lnTo>
                          <a:pt x="2" y="0"/>
                        </a:lnTo>
                        <a:lnTo>
                          <a:pt x="2" y="1"/>
                        </a:lnTo>
                        <a:lnTo>
                          <a:pt x="1" y="1"/>
                        </a:lnTo>
                        <a:lnTo>
                          <a:pt x="1" y="0"/>
                        </a:lnTo>
                        <a:lnTo>
                          <a:pt x="0" y="0"/>
                        </a:lnTo>
                        <a:lnTo>
                          <a:pt x="0" y="1"/>
                        </a:lnTo>
                      </a:path>
                    </a:pathLst>
                  </a:custGeom>
                  <a:noFill/>
                  <a:ln w="0">
                    <a:solidFill>
                      <a:srgbClr val="5B82FF"/>
                    </a:solidFill>
                    <a:round/>
                    <a:headEnd/>
                    <a:tailEnd/>
                  </a:ln>
                </p:spPr>
                <p:txBody>
                  <a:bodyPr/>
                  <a:lstStyle/>
                  <a:p>
                    <a:endParaRPr lang="en-US">
                      <a:latin typeface="Calibri" pitchFamily="34" charset="0"/>
                    </a:endParaRPr>
                  </a:p>
                </p:txBody>
              </p:sp>
              <p:sp>
                <p:nvSpPr>
                  <p:cNvPr id="46233" name="Freeform 205"/>
                  <p:cNvSpPr>
                    <a:spLocks noChangeAspect="1"/>
                  </p:cNvSpPr>
                  <p:nvPr/>
                </p:nvSpPr>
                <p:spPr bwMode="auto">
                  <a:xfrm>
                    <a:off x="2269" y="3442"/>
                    <a:ext cx="3" cy="1"/>
                  </a:xfrm>
                  <a:custGeom>
                    <a:avLst/>
                    <a:gdLst>
                      <a:gd name="T0" fmla="*/ 3 w 3"/>
                      <a:gd name="T1" fmla="*/ 0 h 1"/>
                      <a:gd name="T2" fmla="*/ 3 w 3"/>
                      <a:gd name="T3" fmla="*/ 0 h 1"/>
                      <a:gd name="T4" fmla="*/ 3 w 3"/>
                      <a:gd name="T5" fmla="*/ 0 h 1"/>
                      <a:gd name="T6" fmla="*/ 3 w 3"/>
                      <a:gd name="T7" fmla="*/ 0 h 1"/>
                      <a:gd name="T8" fmla="*/ 3 w 3"/>
                      <a:gd name="T9" fmla="*/ 0 h 1"/>
                      <a:gd name="T10" fmla="*/ 3 w 3"/>
                      <a:gd name="T11" fmla="*/ 0 h 1"/>
                      <a:gd name="T12" fmla="*/ 3 w 3"/>
                      <a:gd name="T13" fmla="*/ 0 h 1"/>
                      <a:gd name="T14" fmla="*/ 2 w 3"/>
                      <a:gd name="T15" fmla="*/ 0 h 1"/>
                      <a:gd name="T16" fmla="*/ 2 w 3"/>
                      <a:gd name="T17" fmla="*/ 0 h 1"/>
                      <a:gd name="T18" fmla="*/ 2 w 3"/>
                      <a:gd name="T19" fmla="*/ 0 h 1"/>
                      <a:gd name="T20" fmla="*/ 2 w 3"/>
                      <a:gd name="T21" fmla="*/ 0 h 1"/>
                      <a:gd name="T22" fmla="*/ 2 w 3"/>
                      <a:gd name="T23" fmla="*/ 0 h 1"/>
                      <a:gd name="T24" fmla="*/ 2 w 3"/>
                      <a:gd name="T25" fmla="*/ 0 h 1"/>
                      <a:gd name="T26" fmla="*/ 2 w 3"/>
                      <a:gd name="T27" fmla="*/ 0 h 1"/>
                      <a:gd name="T28" fmla="*/ 2 w 3"/>
                      <a:gd name="T29" fmla="*/ 0 h 1"/>
                      <a:gd name="T30" fmla="*/ 2 w 3"/>
                      <a:gd name="T31" fmla="*/ 0 h 1"/>
                      <a:gd name="T32" fmla="*/ 2 w 3"/>
                      <a:gd name="T33" fmla="*/ 0 h 1"/>
                      <a:gd name="T34" fmla="*/ 2 w 3"/>
                      <a:gd name="T35" fmla="*/ 0 h 1"/>
                      <a:gd name="T36" fmla="*/ 2 w 3"/>
                      <a:gd name="T37" fmla="*/ 0 h 1"/>
                      <a:gd name="T38" fmla="*/ 2 w 3"/>
                      <a:gd name="T39" fmla="*/ 0 h 1"/>
                      <a:gd name="T40" fmla="*/ 2 w 3"/>
                      <a:gd name="T41" fmla="*/ 0 h 1"/>
                      <a:gd name="T42" fmla="*/ 2 w 3"/>
                      <a:gd name="T43" fmla="*/ 0 h 1"/>
                      <a:gd name="T44" fmla="*/ 2 w 3"/>
                      <a:gd name="T45" fmla="*/ 0 h 1"/>
                      <a:gd name="T46" fmla="*/ 2 w 3"/>
                      <a:gd name="T47" fmla="*/ 0 h 1"/>
                      <a:gd name="T48" fmla="*/ 1 w 3"/>
                      <a:gd name="T49" fmla="*/ 0 h 1"/>
                      <a:gd name="T50" fmla="*/ 1 w 3"/>
                      <a:gd name="T51" fmla="*/ 0 h 1"/>
                      <a:gd name="T52" fmla="*/ 1 w 3"/>
                      <a:gd name="T53" fmla="*/ 0 h 1"/>
                      <a:gd name="T54" fmla="*/ 1 w 3"/>
                      <a:gd name="T55" fmla="*/ 0 h 1"/>
                      <a:gd name="T56" fmla="*/ 1 w 3"/>
                      <a:gd name="T57" fmla="*/ 0 h 1"/>
                      <a:gd name="T58" fmla="*/ 1 w 3"/>
                      <a:gd name="T59" fmla="*/ 0 h 1"/>
                      <a:gd name="T60" fmla="*/ 1 w 3"/>
                      <a:gd name="T61" fmla="*/ 0 h 1"/>
                      <a:gd name="T62" fmla="*/ 1 w 3"/>
                      <a:gd name="T63" fmla="*/ 0 h 1"/>
                      <a:gd name="T64" fmla="*/ 1 w 3"/>
                      <a:gd name="T65" fmla="*/ 0 h 1"/>
                      <a:gd name="T66" fmla="*/ 1 w 3"/>
                      <a:gd name="T67" fmla="*/ 0 h 1"/>
                      <a:gd name="T68" fmla="*/ 1 w 3"/>
                      <a:gd name="T69" fmla="*/ 0 h 1"/>
                      <a:gd name="T70" fmla="*/ 1 w 3"/>
                      <a:gd name="T71" fmla="*/ 0 h 1"/>
                      <a:gd name="T72" fmla="*/ 1 w 3"/>
                      <a:gd name="T73" fmla="*/ 0 h 1"/>
                      <a:gd name="T74" fmla="*/ 1 w 3"/>
                      <a:gd name="T75" fmla="*/ 0 h 1"/>
                      <a:gd name="T76" fmla="*/ 1 w 3"/>
                      <a:gd name="T77" fmla="*/ 0 h 1"/>
                      <a:gd name="T78" fmla="*/ 1 w 3"/>
                      <a:gd name="T79" fmla="*/ 0 h 1"/>
                      <a:gd name="T80" fmla="*/ 1 w 3"/>
                      <a:gd name="T81" fmla="*/ 0 h 1"/>
                      <a:gd name="T82" fmla="*/ 1 w 3"/>
                      <a:gd name="T83" fmla="*/ 0 h 1"/>
                      <a:gd name="T84" fmla="*/ 0 w 3"/>
                      <a:gd name="T85" fmla="*/ 0 h 1"/>
                      <a:gd name="T86" fmla="*/ 0 w 3"/>
                      <a:gd name="T87" fmla="*/ 0 h 1"/>
                      <a:gd name="T88" fmla="*/ 0 w 3"/>
                      <a:gd name="T89" fmla="*/ 0 h 1"/>
                      <a:gd name="T90" fmla="*/ 0 w 3"/>
                      <a:gd name="T91" fmla="*/ 0 h 1"/>
                      <a:gd name="T92" fmla="*/ 0 w 3"/>
                      <a:gd name="T93" fmla="*/ 0 h 1"/>
                      <a:gd name="T94" fmla="*/ 0 w 3"/>
                      <a:gd name="T95" fmla="*/ 0 h 1"/>
                      <a:gd name="T96" fmla="*/ 0 w 3"/>
                      <a:gd name="T97" fmla="*/ 0 h 1"/>
                      <a:gd name="T98" fmla="*/ 0 w 3"/>
                      <a:gd name="T99" fmla="*/ 0 h 1"/>
                      <a:gd name="T100" fmla="*/ 0 w 3"/>
                      <a:gd name="T101" fmla="*/ 0 h 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
                      <a:gd name="T154" fmla="*/ 0 h 1"/>
                      <a:gd name="T155" fmla="*/ 3 w 3"/>
                      <a:gd name="T156" fmla="*/ 1 h 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 h="1">
                        <a:moveTo>
                          <a:pt x="3" y="0"/>
                        </a:moveTo>
                        <a:lnTo>
                          <a:pt x="3" y="0"/>
                        </a:lnTo>
                        <a:lnTo>
                          <a:pt x="2" y="0"/>
                        </a:lnTo>
                        <a:lnTo>
                          <a:pt x="1" y="0"/>
                        </a:lnTo>
                        <a:lnTo>
                          <a:pt x="0" y="0"/>
                        </a:lnTo>
                      </a:path>
                    </a:pathLst>
                  </a:custGeom>
                  <a:noFill/>
                  <a:ln w="0">
                    <a:solidFill>
                      <a:srgbClr val="5B82FF"/>
                    </a:solidFill>
                    <a:round/>
                    <a:headEnd/>
                    <a:tailEnd/>
                  </a:ln>
                </p:spPr>
                <p:txBody>
                  <a:bodyPr/>
                  <a:lstStyle/>
                  <a:p>
                    <a:endParaRPr lang="en-US">
                      <a:latin typeface="Calibri" pitchFamily="34" charset="0"/>
                    </a:endParaRPr>
                  </a:p>
                </p:txBody>
              </p:sp>
              <p:sp>
                <p:nvSpPr>
                  <p:cNvPr id="46234" name="Freeform 206"/>
                  <p:cNvSpPr>
                    <a:spLocks noChangeAspect="1"/>
                  </p:cNvSpPr>
                  <p:nvPr/>
                </p:nvSpPr>
                <p:spPr bwMode="auto">
                  <a:xfrm>
                    <a:off x="2266" y="3442"/>
                    <a:ext cx="3" cy="1"/>
                  </a:xfrm>
                  <a:custGeom>
                    <a:avLst/>
                    <a:gdLst>
                      <a:gd name="T0" fmla="*/ 3 w 3"/>
                      <a:gd name="T1" fmla="*/ 0 h 1"/>
                      <a:gd name="T2" fmla="*/ 3 w 3"/>
                      <a:gd name="T3" fmla="*/ 0 h 1"/>
                      <a:gd name="T4" fmla="*/ 3 w 3"/>
                      <a:gd name="T5" fmla="*/ 0 h 1"/>
                      <a:gd name="T6" fmla="*/ 3 w 3"/>
                      <a:gd name="T7" fmla="*/ 0 h 1"/>
                      <a:gd name="T8" fmla="*/ 3 w 3"/>
                      <a:gd name="T9" fmla="*/ 0 h 1"/>
                      <a:gd name="T10" fmla="*/ 3 w 3"/>
                      <a:gd name="T11" fmla="*/ 0 h 1"/>
                      <a:gd name="T12" fmla="*/ 3 w 3"/>
                      <a:gd name="T13" fmla="*/ 0 h 1"/>
                      <a:gd name="T14" fmla="*/ 3 w 3"/>
                      <a:gd name="T15" fmla="*/ 0 h 1"/>
                      <a:gd name="T16" fmla="*/ 2 w 3"/>
                      <a:gd name="T17" fmla="*/ 0 h 1"/>
                      <a:gd name="T18" fmla="*/ 2 w 3"/>
                      <a:gd name="T19" fmla="*/ 0 h 1"/>
                      <a:gd name="T20" fmla="*/ 2 w 3"/>
                      <a:gd name="T21" fmla="*/ 0 h 1"/>
                      <a:gd name="T22" fmla="*/ 2 w 3"/>
                      <a:gd name="T23" fmla="*/ 0 h 1"/>
                      <a:gd name="T24" fmla="*/ 2 w 3"/>
                      <a:gd name="T25" fmla="*/ 0 h 1"/>
                      <a:gd name="T26" fmla="*/ 2 w 3"/>
                      <a:gd name="T27" fmla="*/ 0 h 1"/>
                      <a:gd name="T28" fmla="*/ 2 w 3"/>
                      <a:gd name="T29" fmla="*/ 0 h 1"/>
                      <a:gd name="T30" fmla="*/ 2 w 3"/>
                      <a:gd name="T31" fmla="*/ 0 h 1"/>
                      <a:gd name="T32" fmla="*/ 2 w 3"/>
                      <a:gd name="T33" fmla="*/ 0 h 1"/>
                      <a:gd name="T34" fmla="*/ 2 w 3"/>
                      <a:gd name="T35" fmla="*/ 0 h 1"/>
                      <a:gd name="T36" fmla="*/ 2 w 3"/>
                      <a:gd name="T37" fmla="*/ 0 h 1"/>
                      <a:gd name="T38" fmla="*/ 2 w 3"/>
                      <a:gd name="T39" fmla="*/ 0 h 1"/>
                      <a:gd name="T40" fmla="*/ 2 w 3"/>
                      <a:gd name="T41" fmla="*/ 0 h 1"/>
                      <a:gd name="T42" fmla="*/ 2 w 3"/>
                      <a:gd name="T43" fmla="*/ 0 h 1"/>
                      <a:gd name="T44" fmla="*/ 2 w 3"/>
                      <a:gd name="T45" fmla="*/ 0 h 1"/>
                      <a:gd name="T46" fmla="*/ 2 w 3"/>
                      <a:gd name="T47" fmla="*/ 0 h 1"/>
                      <a:gd name="T48" fmla="*/ 2 w 3"/>
                      <a:gd name="T49" fmla="*/ 0 h 1"/>
                      <a:gd name="T50" fmla="*/ 1 w 3"/>
                      <a:gd name="T51" fmla="*/ 0 h 1"/>
                      <a:gd name="T52" fmla="*/ 1 w 3"/>
                      <a:gd name="T53" fmla="*/ 0 h 1"/>
                      <a:gd name="T54" fmla="*/ 1 w 3"/>
                      <a:gd name="T55" fmla="*/ 0 h 1"/>
                      <a:gd name="T56" fmla="*/ 1 w 3"/>
                      <a:gd name="T57" fmla="*/ 0 h 1"/>
                      <a:gd name="T58" fmla="*/ 1 w 3"/>
                      <a:gd name="T59" fmla="*/ 0 h 1"/>
                      <a:gd name="T60" fmla="*/ 1 w 3"/>
                      <a:gd name="T61" fmla="*/ 0 h 1"/>
                      <a:gd name="T62" fmla="*/ 1 w 3"/>
                      <a:gd name="T63" fmla="*/ 0 h 1"/>
                      <a:gd name="T64" fmla="*/ 1 w 3"/>
                      <a:gd name="T65" fmla="*/ 0 h 1"/>
                      <a:gd name="T66" fmla="*/ 1 w 3"/>
                      <a:gd name="T67" fmla="*/ 0 h 1"/>
                      <a:gd name="T68" fmla="*/ 1 w 3"/>
                      <a:gd name="T69" fmla="*/ 0 h 1"/>
                      <a:gd name="T70" fmla="*/ 1 w 3"/>
                      <a:gd name="T71" fmla="*/ 0 h 1"/>
                      <a:gd name="T72" fmla="*/ 1 w 3"/>
                      <a:gd name="T73" fmla="*/ 0 h 1"/>
                      <a:gd name="T74" fmla="*/ 1 w 3"/>
                      <a:gd name="T75" fmla="*/ 0 h 1"/>
                      <a:gd name="T76" fmla="*/ 1 w 3"/>
                      <a:gd name="T77" fmla="*/ 0 h 1"/>
                      <a:gd name="T78" fmla="*/ 1 w 3"/>
                      <a:gd name="T79" fmla="*/ 0 h 1"/>
                      <a:gd name="T80" fmla="*/ 1 w 3"/>
                      <a:gd name="T81" fmla="*/ 0 h 1"/>
                      <a:gd name="T82" fmla="*/ 1 w 3"/>
                      <a:gd name="T83" fmla="*/ 0 h 1"/>
                      <a:gd name="T84" fmla="*/ 0 w 3"/>
                      <a:gd name="T85" fmla="*/ 0 h 1"/>
                      <a:gd name="T86" fmla="*/ 0 w 3"/>
                      <a:gd name="T87" fmla="*/ 0 h 1"/>
                      <a:gd name="T88" fmla="*/ 0 w 3"/>
                      <a:gd name="T89" fmla="*/ 0 h 1"/>
                      <a:gd name="T90" fmla="*/ 0 w 3"/>
                      <a:gd name="T91" fmla="*/ 0 h 1"/>
                      <a:gd name="T92" fmla="*/ 0 w 3"/>
                      <a:gd name="T93" fmla="*/ 0 h 1"/>
                      <a:gd name="T94" fmla="*/ 0 w 3"/>
                      <a:gd name="T95" fmla="*/ 0 h 1"/>
                      <a:gd name="T96" fmla="*/ 0 w 3"/>
                      <a:gd name="T97" fmla="*/ 0 h 1"/>
                      <a:gd name="T98" fmla="*/ 0 w 3"/>
                      <a:gd name="T99" fmla="*/ 0 h 1"/>
                      <a:gd name="T100" fmla="*/ 0 w 3"/>
                      <a:gd name="T101" fmla="*/ 0 h 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
                      <a:gd name="T154" fmla="*/ 0 h 1"/>
                      <a:gd name="T155" fmla="*/ 3 w 3"/>
                      <a:gd name="T156" fmla="*/ 1 h 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 h="1">
                        <a:moveTo>
                          <a:pt x="3" y="0"/>
                        </a:moveTo>
                        <a:lnTo>
                          <a:pt x="3" y="0"/>
                        </a:lnTo>
                        <a:lnTo>
                          <a:pt x="2" y="0"/>
                        </a:lnTo>
                        <a:lnTo>
                          <a:pt x="1" y="0"/>
                        </a:lnTo>
                        <a:lnTo>
                          <a:pt x="0" y="0"/>
                        </a:lnTo>
                      </a:path>
                    </a:pathLst>
                  </a:custGeom>
                  <a:noFill/>
                  <a:ln w="0">
                    <a:solidFill>
                      <a:srgbClr val="5B82FF"/>
                    </a:solidFill>
                    <a:round/>
                    <a:headEnd/>
                    <a:tailEnd/>
                  </a:ln>
                </p:spPr>
                <p:txBody>
                  <a:bodyPr/>
                  <a:lstStyle/>
                  <a:p>
                    <a:endParaRPr lang="en-US">
                      <a:latin typeface="Calibri" pitchFamily="34" charset="0"/>
                    </a:endParaRPr>
                  </a:p>
                </p:txBody>
              </p:sp>
              <p:sp>
                <p:nvSpPr>
                  <p:cNvPr id="46235" name="Freeform 207"/>
                  <p:cNvSpPr>
                    <a:spLocks noChangeAspect="1"/>
                  </p:cNvSpPr>
                  <p:nvPr/>
                </p:nvSpPr>
                <p:spPr bwMode="auto">
                  <a:xfrm>
                    <a:off x="2263" y="3442"/>
                    <a:ext cx="3" cy="4"/>
                  </a:xfrm>
                  <a:custGeom>
                    <a:avLst/>
                    <a:gdLst>
                      <a:gd name="T0" fmla="*/ 3 w 3"/>
                      <a:gd name="T1" fmla="*/ 0 h 4"/>
                      <a:gd name="T2" fmla="*/ 3 w 3"/>
                      <a:gd name="T3" fmla="*/ 0 h 4"/>
                      <a:gd name="T4" fmla="*/ 3 w 3"/>
                      <a:gd name="T5" fmla="*/ 0 h 4"/>
                      <a:gd name="T6" fmla="*/ 3 w 3"/>
                      <a:gd name="T7" fmla="*/ 0 h 4"/>
                      <a:gd name="T8" fmla="*/ 3 w 3"/>
                      <a:gd name="T9" fmla="*/ 0 h 4"/>
                      <a:gd name="T10" fmla="*/ 3 w 3"/>
                      <a:gd name="T11" fmla="*/ 0 h 4"/>
                      <a:gd name="T12" fmla="*/ 3 w 3"/>
                      <a:gd name="T13" fmla="*/ 0 h 4"/>
                      <a:gd name="T14" fmla="*/ 3 w 3"/>
                      <a:gd name="T15" fmla="*/ 0 h 4"/>
                      <a:gd name="T16" fmla="*/ 3 w 3"/>
                      <a:gd name="T17" fmla="*/ 0 h 4"/>
                      <a:gd name="T18" fmla="*/ 3 w 3"/>
                      <a:gd name="T19" fmla="*/ 0 h 4"/>
                      <a:gd name="T20" fmla="*/ 2 w 3"/>
                      <a:gd name="T21" fmla="*/ 0 h 4"/>
                      <a:gd name="T22" fmla="*/ 2 w 3"/>
                      <a:gd name="T23" fmla="*/ 0 h 4"/>
                      <a:gd name="T24" fmla="*/ 2 w 3"/>
                      <a:gd name="T25" fmla="*/ 0 h 4"/>
                      <a:gd name="T26" fmla="*/ 2 w 3"/>
                      <a:gd name="T27" fmla="*/ 0 h 4"/>
                      <a:gd name="T28" fmla="*/ 2 w 3"/>
                      <a:gd name="T29" fmla="*/ 0 h 4"/>
                      <a:gd name="T30" fmla="*/ 2 w 3"/>
                      <a:gd name="T31" fmla="*/ 0 h 4"/>
                      <a:gd name="T32" fmla="*/ 2 w 3"/>
                      <a:gd name="T33" fmla="*/ 0 h 4"/>
                      <a:gd name="T34" fmla="*/ 2 w 3"/>
                      <a:gd name="T35" fmla="*/ 0 h 4"/>
                      <a:gd name="T36" fmla="*/ 2 w 3"/>
                      <a:gd name="T37" fmla="*/ 1 h 4"/>
                      <a:gd name="T38" fmla="*/ 2 w 3"/>
                      <a:gd name="T39" fmla="*/ 1 h 4"/>
                      <a:gd name="T40" fmla="*/ 2 w 3"/>
                      <a:gd name="T41" fmla="*/ 1 h 4"/>
                      <a:gd name="T42" fmla="*/ 2 w 3"/>
                      <a:gd name="T43" fmla="*/ 1 h 4"/>
                      <a:gd name="T44" fmla="*/ 2 w 3"/>
                      <a:gd name="T45" fmla="*/ 2 h 4"/>
                      <a:gd name="T46" fmla="*/ 2 w 3"/>
                      <a:gd name="T47" fmla="*/ 2 h 4"/>
                      <a:gd name="T48" fmla="*/ 2 w 3"/>
                      <a:gd name="T49" fmla="*/ 2 h 4"/>
                      <a:gd name="T50" fmla="*/ 2 w 3"/>
                      <a:gd name="T51" fmla="*/ 2 h 4"/>
                      <a:gd name="T52" fmla="*/ 1 w 3"/>
                      <a:gd name="T53" fmla="*/ 2 h 4"/>
                      <a:gd name="T54" fmla="*/ 1 w 3"/>
                      <a:gd name="T55" fmla="*/ 2 h 4"/>
                      <a:gd name="T56" fmla="*/ 1 w 3"/>
                      <a:gd name="T57" fmla="*/ 3 h 4"/>
                      <a:gd name="T58" fmla="*/ 1 w 3"/>
                      <a:gd name="T59" fmla="*/ 3 h 4"/>
                      <a:gd name="T60" fmla="*/ 1 w 3"/>
                      <a:gd name="T61" fmla="*/ 3 h 4"/>
                      <a:gd name="T62" fmla="*/ 1 w 3"/>
                      <a:gd name="T63" fmla="*/ 3 h 4"/>
                      <a:gd name="T64" fmla="*/ 1 w 3"/>
                      <a:gd name="T65" fmla="*/ 3 h 4"/>
                      <a:gd name="T66" fmla="*/ 1 w 3"/>
                      <a:gd name="T67" fmla="*/ 3 h 4"/>
                      <a:gd name="T68" fmla="*/ 1 w 3"/>
                      <a:gd name="T69" fmla="*/ 3 h 4"/>
                      <a:gd name="T70" fmla="*/ 1 w 3"/>
                      <a:gd name="T71" fmla="*/ 3 h 4"/>
                      <a:gd name="T72" fmla="*/ 1 w 3"/>
                      <a:gd name="T73" fmla="*/ 3 h 4"/>
                      <a:gd name="T74" fmla="*/ 1 w 3"/>
                      <a:gd name="T75" fmla="*/ 3 h 4"/>
                      <a:gd name="T76" fmla="*/ 1 w 3"/>
                      <a:gd name="T77" fmla="*/ 3 h 4"/>
                      <a:gd name="T78" fmla="*/ 1 w 3"/>
                      <a:gd name="T79" fmla="*/ 3 h 4"/>
                      <a:gd name="T80" fmla="*/ 1 w 3"/>
                      <a:gd name="T81" fmla="*/ 3 h 4"/>
                      <a:gd name="T82" fmla="*/ 1 w 3"/>
                      <a:gd name="T83" fmla="*/ 4 h 4"/>
                      <a:gd name="T84" fmla="*/ 1 w 3"/>
                      <a:gd name="T85" fmla="*/ 4 h 4"/>
                      <a:gd name="T86" fmla="*/ 0 w 3"/>
                      <a:gd name="T87" fmla="*/ 4 h 4"/>
                      <a:gd name="T88" fmla="*/ 0 w 3"/>
                      <a:gd name="T89" fmla="*/ 3 h 4"/>
                      <a:gd name="T90" fmla="*/ 0 w 3"/>
                      <a:gd name="T91" fmla="*/ 3 h 4"/>
                      <a:gd name="T92" fmla="*/ 0 w 3"/>
                      <a:gd name="T93" fmla="*/ 3 h 4"/>
                      <a:gd name="T94" fmla="*/ 0 w 3"/>
                      <a:gd name="T95" fmla="*/ 3 h 4"/>
                      <a:gd name="T96" fmla="*/ 0 w 3"/>
                      <a:gd name="T97" fmla="*/ 3 h 4"/>
                      <a:gd name="T98" fmla="*/ 0 w 3"/>
                      <a:gd name="T99" fmla="*/ 3 h 4"/>
                      <a:gd name="T100" fmla="*/ 0 w 3"/>
                      <a:gd name="T101" fmla="*/ 3 h 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
                      <a:gd name="T154" fmla="*/ 0 h 4"/>
                      <a:gd name="T155" fmla="*/ 3 w 3"/>
                      <a:gd name="T156" fmla="*/ 4 h 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 h="4">
                        <a:moveTo>
                          <a:pt x="3" y="0"/>
                        </a:moveTo>
                        <a:lnTo>
                          <a:pt x="3" y="0"/>
                        </a:lnTo>
                        <a:lnTo>
                          <a:pt x="2" y="0"/>
                        </a:lnTo>
                        <a:lnTo>
                          <a:pt x="2" y="1"/>
                        </a:lnTo>
                        <a:lnTo>
                          <a:pt x="2" y="2"/>
                        </a:lnTo>
                        <a:lnTo>
                          <a:pt x="1" y="2"/>
                        </a:lnTo>
                        <a:lnTo>
                          <a:pt x="1" y="3"/>
                        </a:lnTo>
                        <a:lnTo>
                          <a:pt x="1" y="4"/>
                        </a:lnTo>
                        <a:lnTo>
                          <a:pt x="0" y="4"/>
                        </a:lnTo>
                        <a:lnTo>
                          <a:pt x="0" y="3"/>
                        </a:lnTo>
                      </a:path>
                    </a:pathLst>
                  </a:custGeom>
                  <a:noFill/>
                  <a:ln w="0">
                    <a:solidFill>
                      <a:srgbClr val="5B82FF"/>
                    </a:solidFill>
                    <a:round/>
                    <a:headEnd/>
                    <a:tailEnd/>
                  </a:ln>
                </p:spPr>
                <p:txBody>
                  <a:bodyPr/>
                  <a:lstStyle/>
                  <a:p>
                    <a:endParaRPr lang="en-US">
                      <a:latin typeface="Calibri" pitchFamily="34" charset="0"/>
                    </a:endParaRPr>
                  </a:p>
                </p:txBody>
              </p:sp>
              <p:sp>
                <p:nvSpPr>
                  <p:cNvPr id="46236" name="Freeform 208"/>
                  <p:cNvSpPr>
                    <a:spLocks noChangeAspect="1"/>
                  </p:cNvSpPr>
                  <p:nvPr/>
                </p:nvSpPr>
                <p:spPr bwMode="auto">
                  <a:xfrm>
                    <a:off x="2260" y="3443"/>
                    <a:ext cx="3" cy="2"/>
                  </a:xfrm>
                  <a:custGeom>
                    <a:avLst/>
                    <a:gdLst>
                      <a:gd name="T0" fmla="*/ 3 w 3"/>
                      <a:gd name="T1" fmla="*/ 2 h 2"/>
                      <a:gd name="T2" fmla="*/ 3 w 3"/>
                      <a:gd name="T3" fmla="*/ 2 h 2"/>
                      <a:gd name="T4" fmla="*/ 3 w 3"/>
                      <a:gd name="T5" fmla="*/ 2 h 2"/>
                      <a:gd name="T6" fmla="*/ 3 w 3"/>
                      <a:gd name="T7" fmla="*/ 2 h 2"/>
                      <a:gd name="T8" fmla="*/ 3 w 3"/>
                      <a:gd name="T9" fmla="*/ 2 h 2"/>
                      <a:gd name="T10" fmla="*/ 3 w 3"/>
                      <a:gd name="T11" fmla="*/ 2 h 2"/>
                      <a:gd name="T12" fmla="*/ 3 w 3"/>
                      <a:gd name="T13" fmla="*/ 2 h 2"/>
                      <a:gd name="T14" fmla="*/ 3 w 3"/>
                      <a:gd name="T15" fmla="*/ 2 h 2"/>
                      <a:gd name="T16" fmla="*/ 3 w 3"/>
                      <a:gd name="T17" fmla="*/ 2 h 2"/>
                      <a:gd name="T18" fmla="*/ 3 w 3"/>
                      <a:gd name="T19" fmla="*/ 2 h 2"/>
                      <a:gd name="T20" fmla="*/ 3 w 3"/>
                      <a:gd name="T21" fmla="*/ 2 h 2"/>
                      <a:gd name="T22" fmla="*/ 2 w 3"/>
                      <a:gd name="T23" fmla="*/ 2 h 2"/>
                      <a:gd name="T24" fmla="*/ 2 w 3"/>
                      <a:gd name="T25" fmla="*/ 2 h 2"/>
                      <a:gd name="T26" fmla="*/ 2 w 3"/>
                      <a:gd name="T27" fmla="*/ 2 h 2"/>
                      <a:gd name="T28" fmla="*/ 2 w 3"/>
                      <a:gd name="T29" fmla="*/ 2 h 2"/>
                      <a:gd name="T30" fmla="*/ 2 w 3"/>
                      <a:gd name="T31" fmla="*/ 2 h 2"/>
                      <a:gd name="T32" fmla="*/ 2 w 3"/>
                      <a:gd name="T33" fmla="*/ 2 h 2"/>
                      <a:gd name="T34" fmla="*/ 2 w 3"/>
                      <a:gd name="T35" fmla="*/ 2 h 2"/>
                      <a:gd name="T36" fmla="*/ 2 w 3"/>
                      <a:gd name="T37" fmla="*/ 2 h 2"/>
                      <a:gd name="T38" fmla="*/ 2 w 3"/>
                      <a:gd name="T39" fmla="*/ 2 h 2"/>
                      <a:gd name="T40" fmla="*/ 2 w 3"/>
                      <a:gd name="T41" fmla="*/ 2 h 2"/>
                      <a:gd name="T42" fmla="*/ 2 w 3"/>
                      <a:gd name="T43" fmla="*/ 2 h 2"/>
                      <a:gd name="T44" fmla="*/ 2 w 3"/>
                      <a:gd name="T45" fmla="*/ 2 h 2"/>
                      <a:gd name="T46" fmla="*/ 2 w 3"/>
                      <a:gd name="T47" fmla="*/ 2 h 2"/>
                      <a:gd name="T48" fmla="*/ 2 w 3"/>
                      <a:gd name="T49" fmla="*/ 2 h 2"/>
                      <a:gd name="T50" fmla="*/ 2 w 3"/>
                      <a:gd name="T51" fmla="*/ 2 h 2"/>
                      <a:gd name="T52" fmla="*/ 2 w 3"/>
                      <a:gd name="T53" fmla="*/ 2 h 2"/>
                      <a:gd name="T54" fmla="*/ 1 w 3"/>
                      <a:gd name="T55" fmla="*/ 2 h 2"/>
                      <a:gd name="T56" fmla="*/ 1 w 3"/>
                      <a:gd name="T57" fmla="*/ 1 h 2"/>
                      <a:gd name="T58" fmla="*/ 1 w 3"/>
                      <a:gd name="T59" fmla="*/ 1 h 2"/>
                      <a:gd name="T60" fmla="*/ 1 w 3"/>
                      <a:gd name="T61" fmla="*/ 1 h 2"/>
                      <a:gd name="T62" fmla="*/ 1 w 3"/>
                      <a:gd name="T63" fmla="*/ 1 h 2"/>
                      <a:gd name="T64" fmla="*/ 1 w 3"/>
                      <a:gd name="T65" fmla="*/ 1 h 2"/>
                      <a:gd name="T66" fmla="*/ 1 w 3"/>
                      <a:gd name="T67" fmla="*/ 1 h 2"/>
                      <a:gd name="T68" fmla="*/ 1 w 3"/>
                      <a:gd name="T69" fmla="*/ 1 h 2"/>
                      <a:gd name="T70" fmla="*/ 1 w 3"/>
                      <a:gd name="T71" fmla="*/ 1 h 2"/>
                      <a:gd name="T72" fmla="*/ 1 w 3"/>
                      <a:gd name="T73" fmla="*/ 1 h 2"/>
                      <a:gd name="T74" fmla="*/ 1 w 3"/>
                      <a:gd name="T75" fmla="*/ 1 h 2"/>
                      <a:gd name="T76" fmla="*/ 1 w 3"/>
                      <a:gd name="T77" fmla="*/ 1 h 2"/>
                      <a:gd name="T78" fmla="*/ 1 w 3"/>
                      <a:gd name="T79" fmla="*/ 1 h 2"/>
                      <a:gd name="T80" fmla="*/ 1 w 3"/>
                      <a:gd name="T81" fmla="*/ 1 h 2"/>
                      <a:gd name="T82" fmla="*/ 1 w 3"/>
                      <a:gd name="T83" fmla="*/ 1 h 2"/>
                      <a:gd name="T84" fmla="*/ 1 w 3"/>
                      <a:gd name="T85" fmla="*/ 0 h 2"/>
                      <a:gd name="T86" fmla="*/ 1 w 3"/>
                      <a:gd name="T87" fmla="*/ 0 h 2"/>
                      <a:gd name="T88" fmla="*/ 0 w 3"/>
                      <a:gd name="T89" fmla="*/ 0 h 2"/>
                      <a:gd name="T90" fmla="*/ 0 w 3"/>
                      <a:gd name="T91" fmla="*/ 0 h 2"/>
                      <a:gd name="T92" fmla="*/ 0 w 3"/>
                      <a:gd name="T93" fmla="*/ 0 h 2"/>
                      <a:gd name="T94" fmla="*/ 0 w 3"/>
                      <a:gd name="T95" fmla="*/ 0 h 2"/>
                      <a:gd name="T96" fmla="*/ 0 w 3"/>
                      <a:gd name="T97" fmla="*/ 0 h 2"/>
                      <a:gd name="T98" fmla="*/ 0 w 3"/>
                      <a:gd name="T99" fmla="*/ 0 h 2"/>
                      <a:gd name="T100" fmla="*/ 0 w 3"/>
                      <a:gd name="T101" fmla="*/ 0 h 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
                      <a:gd name="T154" fmla="*/ 0 h 2"/>
                      <a:gd name="T155" fmla="*/ 3 w 3"/>
                      <a:gd name="T156" fmla="*/ 2 h 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 h="2">
                        <a:moveTo>
                          <a:pt x="3" y="2"/>
                        </a:moveTo>
                        <a:lnTo>
                          <a:pt x="3" y="2"/>
                        </a:lnTo>
                        <a:lnTo>
                          <a:pt x="2" y="2"/>
                        </a:lnTo>
                        <a:lnTo>
                          <a:pt x="1" y="2"/>
                        </a:lnTo>
                        <a:lnTo>
                          <a:pt x="1" y="1"/>
                        </a:lnTo>
                        <a:lnTo>
                          <a:pt x="1" y="0"/>
                        </a:lnTo>
                        <a:lnTo>
                          <a:pt x="0" y="0"/>
                        </a:lnTo>
                      </a:path>
                    </a:pathLst>
                  </a:custGeom>
                  <a:noFill/>
                  <a:ln w="0">
                    <a:solidFill>
                      <a:srgbClr val="5B82FF"/>
                    </a:solidFill>
                    <a:round/>
                    <a:headEnd/>
                    <a:tailEnd/>
                  </a:ln>
                </p:spPr>
                <p:txBody>
                  <a:bodyPr/>
                  <a:lstStyle/>
                  <a:p>
                    <a:endParaRPr lang="en-US">
                      <a:latin typeface="Calibri" pitchFamily="34" charset="0"/>
                    </a:endParaRPr>
                  </a:p>
                </p:txBody>
              </p:sp>
              <p:sp>
                <p:nvSpPr>
                  <p:cNvPr id="46237" name="Freeform 209"/>
                  <p:cNvSpPr>
                    <a:spLocks noChangeAspect="1"/>
                  </p:cNvSpPr>
                  <p:nvPr/>
                </p:nvSpPr>
                <p:spPr bwMode="auto">
                  <a:xfrm>
                    <a:off x="2257" y="3442"/>
                    <a:ext cx="3" cy="1"/>
                  </a:xfrm>
                  <a:custGeom>
                    <a:avLst/>
                    <a:gdLst>
                      <a:gd name="T0" fmla="*/ 3 w 3"/>
                      <a:gd name="T1" fmla="*/ 1 h 1"/>
                      <a:gd name="T2" fmla="*/ 3 w 3"/>
                      <a:gd name="T3" fmla="*/ 1 h 1"/>
                      <a:gd name="T4" fmla="*/ 3 w 3"/>
                      <a:gd name="T5" fmla="*/ 1 h 1"/>
                      <a:gd name="T6" fmla="*/ 3 w 3"/>
                      <a:gd name="T7" fmla="*/ 1 h 1"/>
                      <a:gd name="T8" fmla="*/ 3 w 3"/>
                      <a:gd name="T9" fmla="*/ 1 h 1"/>
                      <a:gd name="T10" fmla="*/ 3 w 3"/>
                      <a:gd name="T11" fmla="*/ 1 h 1"/>
                      <a:gd name="T12" fmla="*/ 3 w 3"/>
                      <a:gd name="T13" fmla="*/ 1 h 1"/>
                      <a:gd name="T14" fmla="*/ 3 w 3"/>
                      <a:gd name="T15" fmla="*/ 1 h 1"/>
                      <a:gd name="T16" fmla="*/ 3 w 3"/>
                      <a:gd name="T17" fmla="*/ 1 h 1"/>
                      <a:gd name="T18" fmla="*/ 3 w 3"/>
                      <a:gd name="T19" fmla="*/ 1 h 1"/>
                      <a:gd name="T20" fmla="*/ 3 w 3"/>
                      <a:gd name="T21" fmla="*/ 0 h 1"/>
                      <a:gd name="T22" fmla="*/ 2 w 3"/>
                      <a:gd name="T23" fmla="*/ 0 h 1"/>
                      <a:gd name="T24" fmla="*/ 2 w 3"/>
                      <a:gd name="T25" fmla="*/ 0 h 1"/>
                      <a:gd name="T26" fmla="*/ 2 w 3"/>
                      <a:gd name="T27" fmla="*/ 0 h 1"/>
                      <a:gd name="T28" fmla="*/ 2 w 3"/>
                      <a:gd name="T29" fmla="*/ 0 h 1"/>
                      <a:gd name="T30" fmla="*/ 2 w 3"/>
                      <a:gd name="T31" fmla="*/ 0 h 1"/>
                      <a:gd name="T32" fmla="*/ 2 w 3"/>
                      <a:gd name="T33" fmla="*/ 0 h 1"/>
                      <a:gd name="T34" fmla="*/ 2 w 3"/>
                      <a:gd name="T35" fmla="*/ 0 h 1"/>
                      <a:gd name="T36" fmla="*/ 2 w 3"/>
                      <a:gd name="T37" fmla="*/ 0 h 1"/>
                      <a:gd name="T38" fmla="*/ 2 w 3"/>
                      <a:gd name="T39" fmla="*/ 0 h 1"/>
                      <a:gd name="T40" fmla="*/ 2 w 3"/>
                      <a:gd name="T41" fmla="*/ 0 h 1"/>
                      <a:gd name="T42" fmla="*/ 2 w 3"/>
                      <a:gd name="T43" fmla="*/ 0 h 1"/>
                      <a:gd name="T44" fmla="*/ 2 w 3"/>
                      <a:gd name="T45" fmla="*/ 0 h 1"/>
                      <a:gd name="T46" fmla="*/ 2 w 3"/>
                      <a:gd name="T47" fmla="*/ 0 h 1"/>
                      <a:gd name="T48" fmla="*/ 2 w 3"/>
                      <a:gd name="T49" fmla="*/ 0 h 1"/>
                      <a:gd name="T50" fmla="*/ 2 w 3"/>
                      <a:gd name="T51" fmla="*/ 0 h 1"/>
                      <a:gd name="T52" fmla="*/ 2 w 3"/>
                      <a:gd name="T53" fmla="*/ 0 h 1"/>
                      <a:gd name="T54" fmla="*/ 2 w 3"/>
                      <a:gd name="T55" fmla="*/ 0 h 1"/>
                      <a:gd name="T56" fmla="*/ 1 w 3"/>
                      <a:gd name="T57" fmla="*/ 0 h 1"/>
                      <a:gd name="T58" fmla="*/ 1 w 3"/>
                      <a:gd name="T59" fmla="*/ 0 h 1"/>
                      <a:gd name="T60" fmla="*/ 1 w 3"/>
                      <a:gd name="T61" fmla="*/ 0 h 1"/>
                      <a:gd name="T62" fmla="*/ 1 w 3"/>
                      <a:gd name="T63" fmla="*/ 0 h 1"/>
                      <a:gd name="T64" fmla="*/ 1 w 3"/>
                      <a:gd name="T65" fmla="*/ 0 h 1"/>
                      <a:gd name="T66" fmla="*/ 1 w 3"/>
                      <a:gd name="T67" fmla="*/ 0 h 1"/>
                      <a:gd name="T68" fmla="*/ 1 w 3"/>
                      <a:gd name="T69" fmla="*/ 0 h 1"/>
                      <a:gd name="T70" fmla="*/ 1 w 3"/>
                      <a:gd name="T71" fmla="*/ 0 h 1"/>
                      <a:gd name="T72" fmla="*/ 1 w 3"/>
                      <a:gd name="T73" fmla="*/ 0 h 1"/>
                      <a:gd name="T74" fmla="*/ 1 w 3"/>
                      <a:gd name="T75" fmla="*/ 0 h 1"/>
                      <a:gd name="T76" fmla="*/ 1 w 3"/>
                      <a:gd name="T77" fmla="*/ 0 h 1"/>
                      <a:gd name="T78" fmla="*/ 1 w 3"/>
                      <a:gd name="T79" fmla="*/ 0 h 1"/>
                      <a:gd name="T80" fmla="*/ 1 w 3"/>
                      <a:gd name="T81" fmla="*/ 0 h 1"/>
                      <a:gd name="T82" fmla="*/ 1 w 3"/>
                      <a:gd name="T83" fmla="*/ 0 h 1"/>
                      <a:gd name="T84" fmla="*/ 1 w 3"/>
                      <a:gd name="T85" fmla="*/ 0 h 1"/>
                      <a:gd name="T86" fmla="*/ 1 w 3"/>
                      <a:gd name="T87" fmla="*/ 0 h 1"/>
                      <a:gd name="T88" fmla="*/ 1 w 3"/>
                      <a:gd name="T89" fmla="*/ 0 h 1"/>
                      <a:gd name="T90" fmla="*/ 0 w 3"/>
                      <a:gd name="T91" fmla="*/ 0 h 1"/>
                      <a:gd name="T92" fmla="*/ 0 w 3"/>
                      <a:gd name="T93" fmla="*/ 0 h 1"/>
                      <a:gd name="T94" fmla="*/ 0 w 3"/>
                      <a:gd name="T95" fmla="*/ 0 h 1"/>
                      <a:gd name="T96" fmla="*/ 0 w 3"/>
                      <a:gd name="T97" fmla="*/ 0 h 1"/>
                      <a:gd name="T98" fmla="*/ 0 w 3"/>
                      <a:gd name="T99" fmla="*/ 0 h 1"/>
                      <a:gd name="T100" fmla="*/ 0 w 3"/>
                      <a:gd name="T101" fmla="*/ 0 h 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
                      <a:gd name="T154" fmla="*/ 0 h 1"/>
                      <a:gd name="T155" fmla="*/ 3 w 3"/>
                      <a:gd name="T156" fmla="*/ 1 h 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 h="1">
                        <a:moveTo>
                          <a:pt x="3" y="1"/>
                        </a:moveTo>
                        <a:lnTo>
                          <a:pt x="3" y="1"/>
                        </a:lnTo>
                        <a:lnTo>
                          <a:pt x="3" y="0"/>
                        </a:lnTo>
                        <a:lnTo>
                          <a:pt x="2" y="0"/>
                        </a:lnTo>
                        <a:lnTo>
                          <a:pt x="1" y="0"/>
                        </a:lnTo>
                        <a:lnTo>
                          <a:pt x="0" y="0"/>
                        </a:lnTo>
                      </a:path>
                    </a:pathLst>
                  </a:custGeom>
                  <a:noFill/>
                  <a:ln w="0">
                    <a:solidFill>
                      <a:srgbClr val="5B82FF"/>
                    </a:solidFill>
                    <a:round/>
                    <a:headEnd/>
                    <a:tailEnd/>
                  </a:ln>
                </p:spPr>
                <p:txBody>
                  <a:bodyPr/>
                  <a:lstStyle/>
                  <a:p>
                    <a:endParaRPr lang="en-US">
                      <a:latin typeface="Calibri" pitchFamily="34" charset="0"/>
                    </a:endParaRPr>
                  </a:p>
                </p:txBody>
              </p:sp>
              <p:sp>
                <p:nvSpPr>
                  <p:cNvPr id="46238" name="Freeform 210"/>
                  <p:cNvSpPr>
                    <a:spLocks noChangeAspect="1"/>
                  </p:cNvSpPr>
                  <p:nvPr/>
                </p:nvSpPr>
                <p:spPr bwMode="auto">
                  <a:xfrm>
                    <a:off x="2254" y="3442"/>
                    <a:ext cx="3" cy="1"/>
                  </a:xfrm>
                  <a:custGeom>
                    <a:avLst/>
                    <a:gdLst>
                      <a:gd name="T0" fmla="*/ 3 w 3"/>
                      <a:gd name="T1" fmla="*/ 0 h 1"/>
                      <a:gd name="T2" fmla="*/ 3 w 3"/>
                      <a:gd name="T3" fmla="*/ 0 h 1"/>
                      <a:gd name="T4" fmla="*/ 3 w 3"/>
                      <a:gd name="T5" fmla="*/ 0 h 1"/>
                      <a:gd name="T6" fmla="*/ 3 w 3"/>
                      <a:gd name="T7" fmla="*/ 0 h 1"/>
                      <a:gd name="T8" fmla="*/ 3 w 3"/>
                      <a:gd name="T9" fmla="*/ 0 h 1"/>
                      <a:gd name="T10" fmla="*/ 3 w 3"/>
                      <a:gd name="T11" fmla="*/ 0 h 1"/>
                      <a:gd name="T12" fmla="*/ 3 w 3"/>
                      <a:gd name="T13" fmla="*/ 0 h 1"/>
                      <a:gd name="T14" fmla="*/ 3 w 3"/>
                      <a:gd name="T15" fmla="*/ 0 h 1"/>
                      <a:gd name="T16" fmla="*/ 3 w 3"/>
                      <a:gd name="T17" fmla="*/ 0 h 1"/>
                      <a:gd name="T18" fmla="*/ 3 w 3"/>
                      <a:gd name="T19" fmla="*/ 0 h 1"/>
                      <a:gd name="T20" fmla="*/ 3 w 3"/>
                      <a:gd name="T21" fmla="*/ 0 h 1"/>
                      <a:gd name="T22" fmla="*/ 3 w 3"/>
                      <a:gd name="T23" fmla="*/ 0 h 1"/>
                      <a:gd name="T24" fmla="*/ 2 w 3"/>
                      <a:gd name="T25" fmla="*/ 0 h 1"/>
                      <a:gd name="T26" fmla="*/ 2 w 3"/>
                      <a:gd name="T27" fmla="*/ 0 h 1"/>
                      <a:gd name="T28" fmla="*/ 2 w 3"/>
                      <a:gd name="T29" fmla="*/ 0 h 1"/>
                      <a:gd name="T30" fmla="*/ 2 w 3"/>
                      <a:gd name="T31" fmla="*/ 0 h 1"/>
                      <a:gd name="T32" fmla="*/ 2 w 3"/>
                      <a:gd name="T33" fmla="*/ 0 h 1"/>
                      <a:gd name="T34" fmla="*/ 2 w 3"/>
                      <a:gd name="T35" fmla="*/ 0 h 1"/>
                      <a:gd name="T36" fmla="*/ 2 w 3"/>
                      <a:gd name="T37" fmla="*/ 0 h 1"/>
                      <a:gd name="T38" fmla="*/ 2 w 3"/>
                      <a:gd name="T39" fmla="*/ 0 h 1"/>
                      <a:gd name="T40" fmla="*/ 2 w 3"/>
                      <a:gd name="T41" fmla="*/ 0 h 1"/>
                      <a:gd name="T42" fmla="*/ 2 w 3"/>
                      <a:gd name="T43" fmla="*/ 0 h 1"/>
                      <a:gd name="T44" fmla="*/ 2 w 3"/>
                      <a:gd name="T45" fmla="*/ 0 h 1"/>
                      <a:gd name="T46" fmla="*/ 2 w 3"/>
                      <a:gd name="T47" fmla="*/ 0 h 1"/>
                      <a:gd name="T48" fmla="*/ 2 w 3"/>
                      <a:gd name="T49" fmla="*/ 0 h 1"/>
                      <a:gd name="T50" fmla="*/ 2 w 3"/>
                      <a:gd name="T51" fmla="*/ 0 h 1"/>
                      <a:gd name="T52" fmla="*/ 2 w 3"/>
                      <a:gd name="T53" fmla="*/ 0 h 1"/>
                      <a:gd name="T54" fmla="*/ 2 w 3"/>
                      <a:gd name="T55" fmla="*/ 0 h 1"/>
                      <a:gd name="T56" fmla="*/ 2 w 3"/>
                      <a:gd name="T57" fmla="*/ 0 h 1"/>
                      <a:gd name="T58" fmla="*/ 2 w 3"/>
                      <a:gd name="T59" fmla="*/ 0 h 1"/>
                      <a:gd name="T60" fmla="*/ 1 w 3"/>
                      <a:gd name="T61" fmla="*/ 0 h 1"/>
                      <a:gd name="T62" fmla="*/ 1 w 3"/>
                      <a:gd name="T63" fmla="*/ 0 h 1"/>
                      <a:gd name="T64" fmla="*/ 1 w 3"/>
                      <a:gd name="T65" fmla="*/ 0 h 1"/>
                      <a:gd name="T66" fmla="*/ 1 w 3"/>
                      <a:gd name="T67" fmla="*/ 0 h 1"/>
                      <a:gd name="T68" fmla="*/ 1 w 3"/>
                      <a:gd name="T69" fmla="*/ 0 h 1"/>
                      <a:gd name="T70" fmla="*/ 1 w 3"/>
                      <a:gd name="T71" fmla="*/ 0 h 1"/>
                      <a:gd name="T72" fmla="*/ 1 w 3"/>
                      <a:gd name="T73" fmla="*/ 0 h 1"/>
                      <a:gd name="T74" fmla="*/ 1 w 3"/>
                      <a:gd name="T75" fmla="*/ 0 h 1"/>
                      <a:gd name="T76" fmla="*/ 1 w 3"/>
                      <a:gd name="T77" fmla="*/ 0 h 1"/>
                      <a:gd name="T78" fmla="*/ 1 w 3"/>
                      <a:gd name="T79" fmla="*/ 0 h 1"/>
                      <a:gd name="T80" fmla="*/ 1 w 3"/>
                      <a:gd name="T81" fmla="*/ 0 h 1"/>
                      <a:gd name="T82" fmla="*/ 1 w 3"/>
                      <a:gd name="T83" fmla="*/ 0 h 1"/>
                      <a:gd name="T84" fmla="*/ 1 w 3"/>
                      <a:gd name="T85" fmla="*/ 0 h 1"/>
                      <a:gd name="T86" fmla="*/ 1 w 3"/>
                      <a:gd name="T87" fmla="*/ 0 h 1"/>
                      <a:gd name="T88" fmla="*/ 1 w 3"/>
                      <a:gd name="T89" fmla="*/ 0 h 1"/>
                      <a:gd name="T90" fmla="*/ 1 w 3"/>
                      <a:gd name="T91" fmla="*/ 0 h 1"/>
                      <a:gd name="T92" fmla="*/ 0 w 3"/>
                      <a:gd name="T93" fmla="*/ 0 h 1"/>
                      <a:gd name="T94" fmla="*/ 0 w 3"/>
                      <a:gd name="T95" fmla="*/ 0 h 1"/>
                      <a:gd name="T96" fmla="*/ 0 w 3"/>
                      <a:gd name="T97" fmla="*/ 0 h 1"/>
                      <a:gd name="T98" fmla="*/ 0 w 3"/>
                      <a:gd name="T99" fmla="*/ 0 h 1"/>
                      <a:gd name="T100" fmla="*/ 0 w 3"/>
                      <a:gd name="T101" fmla="*/ 0 h 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
                      <a:gd name="T154" fmla="*/ 0 h 1"/>
                      <a:gd name="T155" fmla="*/ 3 w 3"/>
                      <a:gd name="T156" fmla="*/ 1 h 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 h="1">
                        <a:moveTo>
                          <a:pt x="3" y="0"/>
                        </a:moveTo>
                        <a:lnTo>
                          <a:pt x="3" y="0"/>
                        </a:lnTo>
                        <a:lnTo>
                          <a:pt x="2" y="0"/>
                        </a:lnTo>
                        <a:lnTo>
                          <a:pt x="1" y="0"/>
                        </a:lnTo>
                        <a:lnTo>
                          <a:pt x="0" y="0"/>
                        </a:lnTo>
                      </a:path>
                    </a:pathLst>
                  </a:custGeom>
                  <a:noFill/>
                  <a:ln w="0">
                    <a:solidFill>
                      <a:srgbClr val="5B82FF"/>
                    </a:solidFill>
                    <a:round/>
                    <a:headEnd/>
                    <a:tailEnd/>
                  </a:ln>
                </p:spPr>
                <p:txBody>
                  <a:bodyPr/>
                  <a:lstStyle/>
                  <a:p>
                    <a:endParaRPr lang="en-US">
                      <a:latin typeface="Calibri" pitchFamily="34" charset="0"/>
                    </a:endParaRPr>
                  </a:p>
                </p:txBody>
              </p:sp>
              <p:sp>
                <p:nvSpPr>
                  <p:cNvPr id="46239" name="Freeform 211"/>
                  <p:cNvSpPr>
                    <a:spLocks noChangeAspect="1"/>
                  </p:cNvSpPr>
                  <p:nvPr/>
                </p:nvSpPr>
                <p:spPr bwMode="auto">
                  <a:xfrm>
                    <a:off x="2251" y="3442"/>
                    <a:ext cx="3" cy="1"/>
                  </a:xfrm>
                  <a:custGeom>
                    <a:avLst/>
                    <a:gdLst>
                      <a:gd name="T0" fmla="*/ 3 w 3"/>
                      <a:gd name="T1" fmla="*/ 0 h 1"/>
                      <a:gd name="T2" fmla="*/ 3 w 3"/>
                      <a:gd name="T3" fmla="*/ 0 h 1"/>
                      <a:gd name="T4" fmla="*/ 3 w 3"/>
                      <a:gd name="T5" fmla="*/ 0 h 1"/>
                      <a:gd name="T6" fmla="*/ 3 w 3"/>
                      <a:gd name="T7" fmla="*/ 0 h 1"/>
                      <a:gd name="T8" fmla="*/ 3 w 3"/>
                      <a:gd name="T9" fmla="*/ 0 h 1"/>
                      <a:gd name="T10" fmla="*/ 3 w 3"/>
                      <a:gd name="T11" fmla="*/ 0 h 1"/>
                      <a:gd name="T12" fmla="*/ 3 w 3"/>
                      <a:gd name="T13" fmla="*/ 0 h 1"/>
                      <a:gd name="T14" fmla="*/ 3 w 3"/>
                      <a:gd name="T15" fmla="*/ 0 h 1"/>
                      <a:gd name="T16" fmla="*/ 3 w 3"/>
                      <a:gd name="T17" fmla="*/ 0 h 1"/>
                      <a:gd name="T18" fmla="*/ 3 w 3"/>
                      <a:gd name="T19" fmla="*/ 0 h 1"/>
                      <a:gd name="T20" fmla="*/ 3 w 3"/>
                      <a:gd name="T21" fmla="*/ 0 h 1"/>
                      <a:gd name="T22" fmla="*/ 3 w 3"/>
                      <a:gd name="T23" fmla="*/ 0 h 1"/>
                      <a:gd name="T24" fmla="*/ 3 w 3"/>
                      <a:gd name="T25" fmla="*/ 0 h 1"/>
                      <a:gd name="T26" fmla="*/ 2 w 3"/>
                      <a:gd name="T27" fmla="*/ 0 h 1"/>
                      <a:gd name="T28" fmla="*/ 2 w 3"/>
                      <a:gd name="T29" fmla="*/ 0 h 1"/>
                      <a:gd name="T30" fmla="*/ 2 w 3"/>
                      <a:gd name="T31" fmla="*/ 0 h 1"/>
                      <a:gd name="T32" fmla="*/ 2 w 3"/>
                      <a:gd name="T33" fmla="*/ 0 h 1"/>
                      <a:gd name="T34" fmla="*/ 2 w 3"/>
                      <a:gd name="T35" fmla="*/ 1 h 1"/>
                      <a:gd name="T36" fmla="*/ 2 w 3"/>
                      <a:gd name="T37" fmla="*/ 1 h 1"/>
                      <a:gd name="T38" fmla="*/ 2 w 3"/>
                      <a:gd name="T39" fmla="*/ 1 h 1"/>
                      <a:gd name="T40" fmla="*/ 2 w 3"/>
                      <a:gd name="T41" fmla="*/ 1 h 1"/>
                      <a:gd name="T42" fmla="*/ 2 w 3"/>
                      <a:gd name="T43" fmla="*/ 1 h 1"/>
                      <a:gd name="T44" fmla="*/ 2 w 3"/>
                      <a:gd name="T45" fmla="*/ 1 h 1"/>
                      <a:gd name="T46" fmla="*/ 2 w 3"/>
                      <a:gd name="T47" fmla="*/ 1 h 1"/>
                      <a:gd name="T48" fmla="*/ 2 w 3"/>
                      <a:gd name="T49" fmla="*/ 0 h 1"/>
                      <a:gd name="T50" fmla="*/ 2 w 3"/>
                      <a:gd name="T51" fmla="*/ 0 h 1"/>
                      <a:gd name="T52" fmla="*/ 2 w 3"/>
                      <a:gd name="T53" fmla="*/ 0 h 1"/>
                      <a:gd name="T54" fmla="*/ 2 w 3"/>
                      <a:gd name="T55" fmla="*/ 0 h 1"/>
                      <a:gd name="T56" fmla="*/ 2 w 3"/>
                      <a:gd name="T57" fmla="*/ 0 h 1"/>
                      <a:gd name="T58" fmla="*/ 2 w 3"/>
                      <a:gd name="T59" fmla="*/ 0 h 1"/>
                      <a:gd name="T60" fmla="*/ 1 w 3"/>
                      <a:gd name="T61" fmla="*/ 0 h 1"/>
                      <a:gd name="T62" fmla="*/ 1 w 3"/>
                      <a:gd name="T63" fmla="*/ 1 h 1"/>
                      <a:gd name="T64" fmla="*/ 1 w 3"/>
                      <a:gd name="T65" fmla="*/ 1 h 1"/>
                      <a:gd name="T66" fmla="*/ 1 w 3"/>
                      <a:gd name="T67" fmla="*/ 0 h 1"/>
                      <a:gd name="T68" fmla="*/ 1 w 3"/>
                      <a:gd name="T69" fmla="*/ 0 h 1"/>
                      <a:gd name="T70" fmla="*/ 1 w 3"/>
                      <a:gd name="T71" fmla="*/ 0 h 1"/>
                      <a:gd name="T72" fmla="*/ 1 w 3"/>
                      <a:gd name="T73" fmla="*/ 0 h 1"/>
                      <a:gd name="T74" fmla="*/ 1 w 3"/>
                      <a:gd name="T75" fmla="*/ 0 h 1"/>
                      <a:gd name="T76" fmla="*/ 1 w 3"/>
                      <a:gd name="T77" fmla="*/ 0 h 1"/>
                      <a:gd name="T78" fmla="*/ 1 w 3"/>
                      <a:gd name="T79" fmla="*/ 0 h 1"/>
                      <a:gd name="T80" fmla="*/ 1 w 3"/>
                      <a:gd name="T81" fmla="*/ 0 h 1"/>
                      <a:gd name="T82" fmla="*/ 1 w 3"/>
                      <a:gd name="T83" fmla="*/ 0 h 1"/>
                      <a:gd name="T84" fmla="*/ 1 w 3"/>
                      <a:gd name="T85" fmla="*/ 0 h 1"/>
                      <a:gd name="T86" fmla="*/ 1 w 3"/>
                      <a:gd name="T87" fmla="*/ 0 h 1"/>
                      <a:gd name="T88" fmla="*/ 1 w 3"/>
                      <a:gd name="T89" fmla="*/ 0 h 1"/>
                      <a:gd name="T90" fmla="*/ 1 w 3"/>
                      <a:gd name="T91" fmla="*/ 0 h 1"/>
                      <a:gd name="T92" fmla="*/ 1 w 3"/>
                      <a:gd name="T93" fmla="*/ 0 h 1"/>
                      <a:gd name="T94" fmla="*/ 0 w 3"/>
                      <a:gd name="T95" fmla="*/ 0 h 1"/>
                      <a:gd name="T96" fmla="*/ 0 w 3"/>
                      <a:gd name="T97" fmla="*/ 1 h 1"/>
                      <a:gd name="T98" fmla="*/ 0 w 3"/>
                      <a:gd name="T99" fmla="*/ 1 h 1"/>
                      <a:gd name="T100" fmla="*/ 0 w 3"/>
                      <a:gd name="T101" fmla="*/ 1 h 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
                      <a:gd name="T154" fmla="*/ 0 h 1"/>
                      <a:gd name="T155" fmla="*/ 3 w 3"/>
                      <a:gd name="T156" fmla="*/ 1 h 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 h="1">
                        <a:moveTo>
                          <a:pt x="3" y="0"/>
                        </a:moveTo>
                        <a:lnTo>
                          <a:pt x="3" y="0"/>
                        </a:lnTo>
                        <a:lnTo>
                          <a:pt x="2" y="0"/>
                        </a:lnTo>
                        <a:lnTo>
                          <a:pt x="2" y="1"/>
                        </a:lnTo>
                        <a:lnTo>
                          <a:pt x="2" y="0"/>
                        </a:lnTo>
                        <a:lnTo>
                          <a:pt x="1" y="0"/>
                        </a:lnTo>
                        <a:lnTo>
                          <a:pt x="1" y="1"/>
                        </a:lnTo>
                        <a:lnTo>
                          <a:pt x="1" y="0"/>
                        </a:lnTo>
                        <a:lnTo>
                          <a:pt x="0" y="0"/>
                        </a:lnTo>
                        <a:lnTo>
                          <a:pt x="0" y="1"/>
                        </a:lnTo>
                      </a:path>
                    </a:pathLst>
                  </a:custGeom>
                  <a:noFill/>
                  <a:ln w="0">
                    <a:solidFill>
                      <a:srgbClr val="5B82FF"/>
                    </a:solidFill>
                    <a:round/>
                    <a:headEnd/>
                    <a:tailEnd/>
                  </a:ln>
                </p:spPr>
                <p:txBody>
                  <a:bodyPr/>
                  <a:lstStyle/>
                  <a:p>
                    <a:endParaRPr lang="en-US">
                      <a:latin typeface="Calibri" pitchFamily="34" charset="0"/>
                    </a:endParaRPr>
                  </a:p>
                </p:txBody>
              </p:sp>
              <p:sp>
                <p:nvSpPr>
                  <p:cNvPr id="46240" name="Freeform 212"/>
                  <p:cNvSpPr>
                    <a:spLocks noChangeAspect="1"/>
                  </p:cNvSpPr>
                  <p:nvPr/>
                </p:nvSpPr>
                <p:spPr bwMode="auto">
                  <a:xfrm>
                    <a:off x="2248" y="3443"/>
                    <a:ext cx="3" cy="1"/>
                  </a:xfrm>
                  <a:custGeom>
                    <a:avLst/>
                    <a:gdLst>
                      <a:gd name="T0" fmla="*/ 3 w 3"/>
                      <a:gd name="T1" fmla="*/ 0 h 1"/>
                      <a:gd name="T2" fmla="*/ 3 w 3"/>
                      <a:gd name="T3" fmla="*/ 0 h 1"/>
                      <a:gd name="T4" fmla="*/ 3 w 3"/>
                      <a:gd name="T5" fmla="*/ 0 h 1"/>
                      <a:gd name="T6" fmla="*/ 3 w 3"/>
                      <a:gd name="T7" fmla="*/ 0 h 1"/>
                      <a:gd name="T8" fmla="*/ 3 w 3"/>
                      <a:gd name="T9" fmla="*/ 0 h 1"/>
                      <a:gd name="T10" fmla="*/ 3 w 3"/>
                      <a:gd name="T11" fmla="*/ 0 h 1"/>
                      <a:gd name="T12" fmla="*/ 3 w 3"/>
                      <a:gd name="T13" fmla="*/ 0 h 1"/>
                      <a:gd name="T14" fmla="*/ 3 w 3"/>
                      <a:gd name="T15" fmla="*/ 0 h 1"/>
                      <a:gd name="T16" fmla="*/ 3 w 3"/>
                      <a:gd name="T17" fmla="*/ 0 h 1"/>
                      <a:gd name="T18" fmla="*/ 3 w 3"/>
                      <a:gd name="T19" fmla="*/ 0 h 1"/>
                      <a:gd name="T20" fmla="*/ 3 w 3"/>
                      <a:gd name="T21" fmla="*/ 0 h 1"/>
                      <a:gd name="T22" fmla="*/ 3 w 3"/>
                      <a:gd name="T23" fmla="*/ 0 h 1"/>
                      <a:gd name="T24" fmla="*/ 3 w 3"/>
                      <a:gd name="T25" fmla="*/ 0 h 1"/>
                      <a:gd name="T26" fmla="*/ 3 w 3"/>
                      <a:gd name="T27" fmla="*/ 0 h 1"/>
                      <a:gd name="T28" fmla="*/ 2 w 3"/>
                      <a:gd name="T29" fmla="*/ 0 h 1"/>
                      <a:gd name="T30" fmla="*/ 2 w 3"/>
                      <a:gd name="T31" fmla="*/ 0 h 1"/>
                      <a:gd name="T32" fmla="*/ 2 w 3"/>
                      <a:gd name="T33" fmla="*/ 0 h 1"/>
                      <a:gd name="T34" fmla="*/ 2 w 3"/>
                      <a:gd name="T35" fmla="*/ 0 h 1"/>
                      <a:gd name="T36" fmla="*/ 2 w 3"/>
                      <a:gd name="T37" fmla="*/ 0 h 1"/>
                      <a:gd name="T38" fmla="*/ 2 w 3"/>
                      <a:gd name="T39" fmla="*/ 0 h 1"/>
                      <a:gd name="T40" fmla="*/ 2 w 3"/>
                      <a:gd name="T41" fmla="*/ 0 h 1"/>
                      <a:gd name="T42" fmla="*/ 2 w 3"/>
                      <a:gd name="T43" fmla="*/ 0 h 1"/>
                      <a:gd name="T44" fmla="*/ 2 w 3"/>
                      <a:gd name="T45" fmla="*/ 0 h 1"/>
                      <a:gd name="T46" fmla="*/ 2 w 3"/>
                      <a:gd name="T47" fmla="*/ 0 h 1"/>
                      <a:gd name="T48" fmla="*/ 2 w 3"/>
                      <a:gd name="T49" fmla="*/ 0 h 1"/>
                      <a:gd name="T50" fmla="*/ 2 w 3"/>
                      <a:gd name="T51" fmla="*/ 0 h 1"/>
                      <a:gd name="T52" fmla="*/ 2 w 3"/>
                      <a:gd name="T53" fmla="*/ 0 h 1"/>
                      <a:gd name="T54" fmla="*/ 2 w 3"/>
                      <a:gd name="T55" fmla="*/ 0 h 1"/>
                      <a:gd name="T56" fmla="*/ 2 w 3"/>
                      <a:gd name="T57" fmla="*/ 0 h 1"/>
                      <a:gd name="T58" fmla="*/ 2 w 3"/>
                      <a:gd name="T59" fmla="*/ 0 h 1"/>
                      <a:gd name="T60" fmla="*/ 2 w 3"/>
                      <a:gd name="T61" fmla="*/ 0 h 1"/>
                      <a:gd name="T62" fmla="*/ 1 w 3"/>
                      <a:gd name="T63" fmla="*/ 0 h 1"/>
                      <a:gd name="T64" fmla="*/ 1 w 3"/>
                      <a:gd name="T65" fmla="*/ 0 h 1"/>
                      <a:gd name="T66" fmla="*/ 1 w 3"/>
                      <a:gd name="T67" fmla="*/ 0 h 1"/>
                      <a:gd name="T68" fmla="*/ 1 w 3"/>
                      <a:gd name="T69" fmla="*/ 0 h 1"/>
                      <a:gd name="T70" fmla="*/ 1 w 3"/>
                      <a:gd name="T71" fmla="*/ 0 h 1"/>
                      <a:gd name="T72" fmla="*/ 1 w 3"/>
                      <a:gd name="T73" fmla="*/ 0 h 1"/>
                      <a:gd name="T74" fmla="*/ 1 w 3"/>
                      <a:gd name="T75" fmla="*/ 0 h 1"/>
                      <a:gd name="T76" fmla="*/ 1 w 3"/>
                      <a:gd name="T77" fmla="*/ 0 h 1"/>
                      <a:gd name="T78" fmla="*/ 1 w 3"/>
                      <a:gd name="T79" fmla="*/ 0 h 1"/>
                      <a:gd name="T80" fmla="*/ 1 w 3"/>
                      <a:gd name="T81" fmla="*/ 0 h 1"/>
                      <a:gd name="T82" fmla="*/ 1 w 3"/>
                      <a:gd name="T83" fmla="*/ 0 h 1"/>
                      <a:gd name="T84" fmla="*/ 1 w 3"/>
                      <a:gd name="T85" fmla="*/ 0 h 1"/>
                      <a:gd name="T86" fmla="*/ 1 w 3"/>
                      <a:gd name="T87" fmla="*/ 0 h 1"/>
                      <a:gd name="T88" fmla="*/ 1 w 3"/>
                      <a:gd name="T89" fmla="*/ 0 h 1"/>
                      <a:gd name="T90" fmla="*/ 1 w 3"/>
                      <a:gd name="T91" fmla="*/ 0 h 1"/>
                      <a:gd name="T92" fmla="*/ 1 w 3"/>
                      <a:gd name="T93" fmla="*/ 0 h 1"/>
                      <a:gd name="T94" fmla="*/ 1 w 3"/>
                      <a:gd name="T95" fmla="*/ 0 h 1"/>
                      <a:gd name="T96" fmla="*/ 1 w 3"/>
                      <a:gd name="T97" fmla="*/ 0 h 1"/>
                      <a:gd name="T98" fmla="*/ 0 w 3"/>
                      <a:gd name="T99" fmla="*/ 0 h 1"/>
                      <a:gd name="T100" fmla="*/ 0 w 3"/>
                      <a:gd name="T101" fmla="*/ 0 h 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
                      <a:gd name="T154" fmla="*/ 0 h 1"/>
                      <a:gd name="T155" fmla="*/ 3 w 3"/>
                      <a:gd name="T156" fmla="*/ 1 h 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 h="1">
                        <a:moveTo>
                          <a:pt x="3" y="0"/>
                        </a:moveTo>
                        <a:lnTo>
                          <a:pt x="3" y="0"/>
                        </a:lnTo>
                        <a:lnTo>
                          <a:pt x="2" y="0"/>
                        </a:lnTo>
                        <a:lnTo>
                          <a:pt x="1" y="0"/>
                        </a:lnTo>
                        <a:lnTo>
                          <a:pt x="0" y="0"/>
                        </a:lnTo>
                      </a:path>
                    </a:pathLst>
                  </a:custGeom>
                  <a:noFill/>
                  <a:ln w="0">
                    <a:solidFill>
                      <a:srgbClr val="5B82FF"/>
                    </a:solidFill>
                    <a:round/>
                    <a:headEnd/>
                    <a:tailEnd/>
                  </a:ln>
                </p:spPr>
                <p:txBody>
                  <a:bodyPr/>
                  <a:lstStyle/>
                  <a:p>
                    <a:endParaRPr lang="en-US">
                      <a:latin typeface="Calibri" pitchFamily="34" charset="0"/>
                    </a:endParaRPr>
                  </a:p>
                </p:txBody>
              </p:sp>
              <p:sp>
                <p:nvSpPr>
                  <p:cNvPr id="46241" name="Freeform 213"/>
                  <p:cNvSpPr>
                    <a:spLocks noChangeAspect="1"/>
                  </p:cNvSpPr>
                  <p:nvPr/>
                </p:nvSpPr>
                <p:spPr bwMode="auto">
                  <a:xfrm>
                    <a:off x="2245" y="3443"/>
                    <a:ext cx="3" cy="1"/>
                  </a:xfrm>
                  <a:custGeom>
                    <a:avLst/>
                    <a:gdLst>
                      <a:gd name="T0" fmla="*/ 3 w 3"/>
                      <a:gd name="T1" fmla="*/ 0 h 1"/>
                      <a:gd name="T2" fmla="*/ 3 w 3"/>
                      <a:gd name="T3" fmla="*/ 0 h 1"/>
                      <a:gd name="T4" fmla="*/ 3 w 3"/>
                      <a:gd name="T5" fmla="*/ 0 h 1"/>
                      <a:gd name="T6" fmla="*/ 3 w 3"/>
                      <a:gd name="T7" fmla="*/ 0 h 1"/>
                      <a:gd name="T8" fmla="*/ 3 w 3"/>
                      <a:gd name="T9" fmla="*/ 0 h 1"/>
                      <a:gd name="T10" fmla="*/ 3 w 3"/>
                      <a:gd name="T11" fmla="*/ 0 h 1"/>
                      <a:gd name="T12" fmla="*/ 3 w 3"/>
                      <a:gd name="T13" fmla="*/ 0 h 1"/>
                      <a:gd name="T14" fmla="*/ 3 w 3"/>
                      <a:gd name="T15" fmla="*/ 0 h 1"/>
                      <a:gd name="T16" fmla="*/ 3 w 3"/>
                      <a:gd name="T17" fmla="*/ 0 h 1"/>
                      <a:gd name="T18" fmla="*/ 3 w 3"/>
                      <a:gd name="T19" fmla="*/ 0 h 1"/>
                      <a:gd name="T20" fmla="*/ 3 w 3"/>
                      <a:gd name="T21" fmla="*/ 0 h 1"/>
                      <a:gd name="T22" fmla="*/ 3 w 3"/>
                      <a:gd name="T23" fmla="*/ 0 h 1"/>
                      <a:gd name="T24" fmla="*/ 3 w 3"/>
                      <a:gd name="T25" fmla="*/ 0 h 1"/>
                      <a:gd name="T26" fmla="*/ 3 w 3"/>
                      <a:gd name="T27" fmla="*/ 0 h 1"/>
                      <a:gd name="T28" fmla="*/ 3 w 3"/>
                      <a:gd name="T29" fmla="*/ 0 h 1"/>
                      <a:gd name="T30" fmla="*/ 2 w 3"/>
                      <a:gd name="T31" fmla="*/ 0 h 1"/>
                      <a:gd name="T32" fmla="*/ 2 w 3"/>
                      <a:gd name="T33" fmla="*/ 0 h 1"/>
                      <a:gd name="T34" fmla="*/ 2 w 3"/>
                      <a:gd name="T35" fmla="*/ 0 h 1"/>
                      <a:gd name="T36" fmla="*/ 2 w 3"/>
                      <a:gd name="T37" fmla="*/ 0 h 1"/>
                      <a:gd name="T38" fmla="*/ 2 w 3"/>
                      <a:gd name="T39" fmla="*/ 0 h 1"/>
                      <a:gd name="T40" fmla="*/ 2 w 3"/>
                      <a:gd name="T41" fmla="*/ 0 h 1"/>
                      <a:gd name="T42" fmla="*/ 2 w 3"/>
                      <a:gd name="T43" fmla="*/ 0 h 1"/>
                      <a:gd name="T44" fmla="*/ 2 w 3"/>
                      <a:gd name="T45" fmla="*/ 0 h 1"/>
                      <a:gd name="T46" fmla="*/ 2 w 3"/>
                      <a:gd name="T47" fmla="*/ 0 h 1"/>
                      <a:gd name="T48" fmla="*/ 2 w 3"/>
                      <a:gd name="T49" fmla="*/ 0 h 1"/>
                      <a:gd name="T50" fmla="*/ 2 w 3"/>
                      <a:gd name="T51" fmla="*/ 0 h 1"/>
                      <a:gd name="T52" fmla="*/ 2 w 3"/>
                      <a:gd name="T53" fmla="*/ 0 h 1"/>
                      <a:gd name="T54" fmla="*/ 2 w 3"/>
                      <a:gd name="T55" fmla="*/ 0 h 1"/>
                      <a:gd name="T56" fmla="*/ 2 w 3"/>
                      <a:gd name="T57" fmla="*/ 0 h 1"/>
                      <a:gd name="T58" fmla="*/ 2 w 3"/>
                      <a:gd name="T59" fmla="*/ 0 h 1"/>
                      <a:gd name="T60" fmla="*/ 2 w 3"/>
                      <a:gd name="T61" fmla="*/ 0 h 1"/>
                      <a:gd name="T62" fmla="*/ 2 w 3"/>
                      <a:gd name="T63" fmla="*/ 0 h 1"/>
                      <a:gd name="T64" fmla="*/ 1 w 3"/>
                      <a:gd name="T65" fmla="*/ 0 h 1"/>
                      <a:gd name="T66" fmla="*/ 1 w 3"/>
                      <a:gd name="T67" fmla="*/ 0 h 1"/>
                      <a:gd name="T68" fmla="*/ 1 w 3"/>
                      <a:gd name="T69" fmla="*/ 0 h 1"/>
                      <a:gd name="T70" fmla="*/ 1 w 3"/>
                      <a:gd name="T71" fmla="*/ 0 h 1"/>
                      <a:gd name="T72" fmla="*/ 1 w 3"/>
                      <a:gd name="T73" fmla="*/ 0 h 1"/>
                      <a:gd name="T74" fmla="*/ 1 w 3"/>
                      <a:gd name="T75" fmla="*/ 0 h 1"/>
                      <a:gd name="T76" fmla="*/ 1 w 3"/>
                      <a:gd name="T77" fmla="*/ 0 h 1"/>
                      <a:gd name="T78" fmla="*/ 1 w 3"/>
                      <a:gd name="T79" fmla="*/ 0 h 1"/>
                      <a:gd name="T80" fmla="*/ 1 w 3"/>
                      <a:gd name="T81" fmla="*/ 0 h 1"/>
                      <a:gd name="T82" fmla="*/ 1 w 3"/>
                      <a:gd name="T83" fmla="*/ 0 h 1"/>
                      <a:gd name="T84" fmla="*/ 1 w 3"/>
                      <a:gd name="T85" fmla="*/ 0 h 1"/>
                      <a:gd name="T86" fmla="*/ 1 w 3"/>
                      <a:gd name="T87" fmla="*/ 0 h 1"/>
                      <a:gd name="T88" fmla="*/ 1 w 3"/>
                      <a:gd name="T89" fmla="*/ 0 h 1"/>
                      <a:gd name="T90" fmla="*/ 1 w 3"/>
                      <a:gd name="T91" fmla="*/ 0 h 1"/>
                      <a:gd name="T92" fmla="*/ 1 w 3"/>
                      <a:gd name="T93" fmla="*/ 0 h 1"/>
                      <a:gd name="T94" fmla="*/ 1 w 3"/>
                      <a:gd name="T95" fmla="*/ 0 h 1"/>
                      <a:gd name="T96" fmla="*/ 1 w 3"/>
                      <a:gd name="T97" fmla="*/ 0 h 1"/>
                      <a:gd name="T98" fmla="*/ 0 w 3"/>
                      <a:gd name="T99" fmla="*/ 0 h 1"/>
                      <a:gd name="T100" fmla="*/ 0 w 3"/>
                      <a:gd name="T101" fmla="*/ 0 h 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
                      <a:gd name="T154" fmla="*/ 0 h 1"/>
                      <a:gd name="T155" fmla="*/ 3 w 3"/>
                      <a:gd name="T156" fmla="*/ 1 h 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 h="1">
                        <a:moveTo>
                          <a:pt x="3" y="0"/>
                        </a:moveTo>
                        <a:lnTo>
                          <a:pt x="3" y="0"/>
                        </a:lnTo>
                        <a:lnTo>
                          <a:pt x="2" y="0"/>
                        </a:lnTo>
                        <a:lnTo>
                          <a:pt x="1" y="0"/>
                        </a:lnTo>
                        <a:lnTo>
                          <a:pt x="0" y="0"/>
                        </a:lnTo>
                      </a:path>
                    </a:pathLst>
                  </a:custGeom>
                  <a:noFill/>
                  <a:ln w="0">
                    <a:solidFill>
                      <a:srgbClr val="5B82FF"/>
                    </a:solidFill>
                    <a:round/>
                    <a:headEnd/>
                    <a:tailEnd/>
                  </a:ln>
                </p:spPr>
                <p:txBody>
                  <a:bodyPr/>
                  <a:lstStyle/>
                  <a:p>
                    <a:endParaRPr lang="en-US">
                      <a:latin typeface="Calibri" pitchFamily="34" charset="0"/>
                    </a:endParaRPr>
                  </a:p>
                </p:txBody>
              </p:sp>
              <p:sp>
                <p:nvSpPr>
                  <p:cNvPr id="46242" name="Freeform 214"/>
                  <p:cNvSpPr>
                    <a:spLocks noChangeAspect="1"/>
                  </p:cNvSpPr>
                  <p:nvPr/>
                </p:nvSpPr>
                <p:spPr bwMode="auto">
                  <a:xfrm>
                    <a:off x="2242" y="3443"/>
                    <a:ext cx="3" cy="1"/>
                  </a:xfrm>
                  <a:custGeom>
                    <a:avLst/>
                    <a:gdLst>
                      <a:gd name="T0" fmla="*/ 3 w 3"/>
                      <a:gd name="T1" fmla="*/ 0 h 1"/>
                      <a:gd name="T2" fmla="*/ 3 w 3"/>
                      <a:gd name="T3" fmla="*/ 0 h 1"/>
                      <a:gd name="T4" fmla="*/ 3 w 3"/>
                      <a:gd name="T5" fmla="*/ 0 h 1"/>
                      <a:gd name="T6" fmla="*/ 3 w 3"/>
                      <a:gd name="T7" fmla="*/ 0 h 1"/>
                      <a:gd name="T8" fmla="*/ 3 w 3"/>
                      <a:gd name="T9" fmla="*/ 0 h 1"/>
                      <a:gd name="T10" fmla="*/ 3 w 3"/>
                      <a:gd name="T11" fmla="*/ 0 h 1"/>
                      <a:gd name="T12" fmla="*/ 3 w 3"/>
                      <a:gd name="T13" fmla="*/ 0 h 1"/>
                      <a:gd name="T14" fmla="*/ 3 w 3"/>
                      <a:gd name="T15" fmla="*/ 0 h 1"/>
                      <a:gd name="T16" fmla="*/ 3 w 3"/>
                      <a:gd name="T17" fmla="*/ 0 h 1"/>
                      <a:gd name="T18" fmla="*/ 3 w 3"/>
                      <a:gd name="T19" fmla="*/ 0 h 1"/>
                      <a:gd name="T20" fmla="*/ 3 w 3"/>
                      <a:gd name="T21" fmla="*/ 0 h 1"/>
                      <a:gd name="T22" fmla="*/ 3 w 3"/>
                      <a:gd name="T23" fmla="*/ 0 h 1"/>
                      <a:gd name="T24" fmla="*/ 3 w 3"/>
                      <a:gd name="T25" fmla="*/ 0 h 1"/>
                      <a:gd name="T26" fmla="*/ 3 w 3"/>
                      <a:gd name="T27" fmla="*/ 0 h 1"/>
                      <a:gd name="T28" fmla="*/ 3 w 3"/>
                      <a:gd name="T29" fmla="*/ 0 h 1"/>
                      <a:gd name="T30" fmla="*/ 3 w 3"/>
                      <a:gd name="T31" fmla="*/ 0 h 1"/>
                      <a:gd name="T32" fmla="*/ 2 w 3"/>
                      <a:gd name="T33" fmla="*/ 0 h 1"/>
                      <a:gd name="T34" fmla="*/ 2 w 3"/>
                      <a:gd name="T35" fmla="*/ 0 h 1"/>
                      <a:gd name="T36" fmla="*/ 2 w 3"/>
                      <a:gd name="T37" fmla="*/ 0 h 1"/>
                      <a:gd name="T38" fmla="*/ 2 w 3"/>
                      <a:gd name="T39" fmla="*/ 0 h 1"/>
                      <a:gd name="T40" fmla="*/ 2 w 3"/>
                      <a:gd name="T41" fmla="*/ 0 h 1"/>
                      <a:gd name="T42" fmla="*/ 2 w 3"/>
                      <a:gd name="T43" fmla="*/ 0 h 1"/>
                      <a:gd name="T44" fmla="*/ 2 w 3"/>
                      <a:gd name="T45" fmla="*/ 0 h 1"/>
                      <a:gd name="T46" fmla="*/ 2 w 3"/>
                      <a:gd name="T47" fmla="*/ 0 h 1"/>
                      <a:gd name="T48" fmla="*/ 2 w 3"/>
                      <a:gd name="T49" fmla="*/ 0 h 1"/>
                      <a:gd name="T50" fmla="*/ 2 w 3"/>
                      <a:gd name="T51" fmla="*/ 0 h 1"/>
                      <a:gd name="T52" fmla="*/ 2 w 3"/>
                      <a:gd name="T53" fmla="*/ 0 h 1"/>
                      <a:gd name="T54" fmla="*/ 2 w 3"/>
                      <a:gd name="T55" fmla="*/ 0 h 1"/>
                      <a:gd name="T56" fmla="*/ 2 w 3"/>
                      <a:gd name="T57" fmla="*/ 0 h 1"/>
                      <a:gd name="T58" fmla="*/ 2 w 3"/>
                      <a:gd name="T59" fmla="*/ 0 h 1"/>
                      <a:gd name="T60" fmla="*/ 2 w 3"/>
                      <a:gd name="T61" fmla="*/ 0 h 1"/>
                      <a:gd name="T62" fmla="*/ 2 w 3"/>
                      <a:gd name="T63" fmla="*/ 0 h 1"/>
                      <a:gd name="T64" fmla="*/ 2 w 3"/>
                      <a:gd name="T65" fmla="*/ 0 h 1"/>
                      <a:gd name="T66" fmla="*/ 1 w 3"/>
                      <a:gd name="T67" fmla="*/ 0 h 1"/>
                      <a:gd name="T68" fmla="*/ 1 w 3"/>
                      <a:gd name="T69" fmla="*/ 0 h 1"/>
                      <a:gd name="T70" fmla="*/ 1 w 3"/>
                      <a:gd name="T71" fmla="*/ 0 h 1"/>
                      <a:gd name="T72" fmla="*/ 1 w 3"/>
                      <a:gd name="T73" fmla="*/ 0 h 1"/>
                      <a:gd name="T74" fmla="*/ 1 w 3"/>
                      <a:gd name="T75" fmla="*/ 0 h 1"/>
                      <a:gd name="T76" fmla="*/ 1 w 3"/>
                      <a:gd name="T77" fmla="*/ 0 h 1"/>
                      <a:gd name="T78" fmla="*/ 1 w 3"/>
                      <a:gd name="T79" fmla="*/ 0 h 1"/>
                      <a:gd name="T80" fmla="*/ 1 w 3"/>
                      <a:gd name="T81" fmla="*/ 0 h 1"/>
                      <a:gd name="T82" fmla="*/ 1 w 3"/>
                      <a:gd name="T83" fmla="*/ 0 h 1"/>
                      <a:gd name="T84" fmla="*/ 1 w 3"/>
                      <a:gd name="T85" fmla="*/ 0 h 1"/>
                      <a:gd name="T86" fmla="*/ 1 w 3"/>
                      <a:gd name="T87" fmla="*/ 0 h 1"/>
                      <a:gd name="T88" fmla="*/ 1 w 3"/>
                      <a:gd name="T89" fmla="*/ 0 h 1"/>
                      <a:gd name="T90" fmla="*/ 1 w 3"/>
                      <a:gd name="T91" fmla="*/ 0 h 1"/>
                      <a:gd name="T92" fmla="*/ 1 w 3"/>
                      <a:gd name="T93" fmla="*/ 0 h 1"/>
                      <a:gd name="T94" fmla="*/ 1 w 3"/>
                      <a:gd name="T95" fmla="*/ 0 h 1"/>
                      <a:gd name="T96" fmla="*/ 1 w 3"/>
                      <a:gd name="T97" fmla="*/ 0 h 1"/>
                      <a:gd name="T98" fmla="*/ 1 w 3"/>
                      <a:gd name="T99" fmla="*/ 0 h 1"/>
                      <a:gd name="T100" fmla="*/ 0 w 3"/>
                      <a:gd name="T101" fmla="*/ 0 h 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
                      <a:gd name="T154" fmla="*/ 0 h 1"/>
                      <a:gd name="T155" fmla="*/ 3 w 3"/>
                      <a:gd name="T156" fmla="*/ 1 h 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 h="1">
                        <a:moveTo>
                          <a:pt x="3" y="0"/>
                        </a:moveTo>
                        <a:lnTo>
                          <a:pt x="3" y="0"/>
                        </a:lnTo>
                        <a:lnTo>
                          <a:pt x="2" y="0"/>
                        </a:lnTo>
                        <a:lnTo>
                          <a:pt x="1" y="0"/>
                        </a:lnTo>
                        <a:lnTo>
                          <a:pt x="0" y="0"/>
                        </a:lnTo>
                      </a:path>
                    </a:pathLst>
                  </a:custGeom>
                  <a:noFill/>
                  <a:ln w="0">
                    <a:solidFill>
                      <a:srgbClr val="5B82FF"/>
                    </a:solidFill>
                    <a:round/>
                    <a:headEnd/>
                    <a:tailEnd/>
                  </a:ln>
                </p:spPr>
                <p:txBody>
                  <a:bodyPr/>
                  <a:lstStyle/>
                  <a:p>
                    <a:endParaRPr lang="en-US">
                      <a:latin typeface="Calibri" pitchFamily="34" charset="0"/>
                    </a:endParaRPr>
                  </a:p>
                </p:txBody>
              </p:sp>
              <p:sp>
                <p:nvSpPr>
                  <p:cNvPr id="46243" name="Freeform 215"/>
                  <p:cNvSpPr>
                    <a:spLocks noChangeAspect="1"/>
                  </p:cNvSpPr>
                  <p:nvPr/>
                </p:nvSpPr>
                <p:spPr bwMode="auto">
                  <a:xfrm>
                    <a:off x="2240" y="3443"/>
                    <a:ext cx="2" cy="1"/>
                  </a:xfrm>
                  <a:custGeom>
                    <a:avLst/>
                    <a:gdLst>
                      <a:gd name="T0" fmla="*/ 2 w 2"/>
                      <a:gd name="T1" fmla="*/ 0 h 1"/>
                      <a:gd name="T2" fmla="*/ 2 w 2"/>
                      <a:gd name="T3" fmla="*/ 0 h 1"/>
                      <a:gd name="T4" fmla="*/ 2 w 2"/>
                      <a:gd name="T5" fmla="*/ 0 h 1"/>
                      <a:gd name="T6" fmla="*/ 2 w 2"/>
                      <a:gd name="T7" fmla="*/ 0 h 1"/>
                      <a:gd name="T8" fmla="*/ 2 w 2"/>
                      <a:gd name="T9" fmla="*/ 0 h 1"/>
                      <a:gd name="T10" fmla="*/ 2 w 2"/>
                      <a:gd name="T11" fmla="*/ 0 h 1"/>
                      <a:gd name="T12" fmla="*/ 2 w 2"/>
                      <a:gd name="T13" fmla="*/ 0 h 1"/>
                      <a:gd name="T14" fmla="*/ 2 w 2"/>
                      <a:gd name="T15" fmla="*/ 0 h 1"/>
                      <a:gd name="T16" fmla="*/ 2 w 2"/>
                      <a:gd name="T17" fmla="*/ 0 h 1"/>
                      <a:gd name="T18" fmla="*/ 2 w 2"/>
                      <a:gd name="T19" fmla="*/ 0 h 1"/>
                      <a:gd name="T20" fmla="*/ 2 w 2"/>
                      <a:gd name="T21" fmla="*/ 0 h 1"/>
                      <a:gd name="T22" fmla="*/ 2 w 2"/>
                      <a:gd name="T23" fmla="*/ 0 h 1"/>
                      <a:gd name="T24" fmla="*/ 2 w 2"/>
                      <a:gd name="T25" fmla="*/ 0 h 1"/>
                      <a:gd name="T26" fmla="*/ 2 w 2"/>
                      <a:gd name="T27" fmla="*/ 0 h 1"/>
                      <a:gd name="T28" fmla="*/ 2 w 2"/>
                      <a:gd name="T29" fmla="*/ 0 h 1"/>
                      <a:gd name="T30" fmla="*/ 2 w 2"/>
                      <a:gd name="T31" fmla="*/ 0 h 1"/>
                      <a:gd name="T32" fmla="*/ 2 w 2"/>
                      <a:gd name="T33" fmla="*/ 0 h 1"/>
                      <a:gd name="T34" fmla="*/ 1 w 2"/>
                      <a:gd name="T35" fmla="*/ 0 h 1"/>
                      <a:gd name="T36" fmla="*/ 1 w 2"/>
                      <a:gd name="T37" fmla="*/ 0 h 1"/>
                      <a:gd name="T38" fmla="*/ 1 w 2"/>
                      <a:gd name="T39" fmla="*/ 0 h 1"/>
                      <a:gd name="T40" fmla="*/ 1 w 2"/>
                      <a:gd name="T41" fmla="*/ 0 h 1"/>
                      <a:gd name="T42" fmla="*/ 1 w 2"/>
                      <a:gd name="T43" fmla="*/ 0 h 1"/>
                      <a:gd name="T44" fmla="*/ 1 w 2"/>
                      <a:gd name="T45" fmla="*/ 0 h 1"/>
                      <a:gd name="T46" fmla="*/ 1 w 2"/>
                      <a:gd name="T47" fmla="*/ 0 h 1"/>
                      <a:gd name="T48" fmla="*/ 1 w 2"/>
                      <a:gd name="T49" fmla="*/ 0 h 1"/>
                      <a:gd name="T50" fmla="*/ 1 w 2"/>
                      <a:gd name="T51" fmla="*/ 0 h 1"/>
                      <a:gd name="T52" fmla="*/ 1 w 2"/>
                      <a:gd name="T53" fmla="*/ 0 h 1"/>
                      <a:gd name="T54" fmla="*/ 1 w 2"/>
                      <a:gd name="T55" fmla="*/ 0 h 1"/>
                      <a:gd name="T56" fmla="*/ 1 w 2"/>
                      <a:gd name="T57" fmla="*/ 0 h 1"/>
                      <a:gd name="T58" fmla="*/ 1 w 2"/>
                      <a:gd name="T59" fmla="*/ 0 h 1"/>
                      <a:gd name="T60" fmla="*/ 1 w 2"/>
                      <a:gd name="T61" fmla="*/ 0 h 1"/>
                      <a:gd name="T62" fmla="*/ 1 w 2"/>
                      <a:gd name="T63" fmla="*/ 0 h 1"/>
                      <a:gd name="T64" fmla="*/ 1 w 2"/>
                      <a:gd name="T65" fmla="*/ 0 h 1"/>
                      <a:gd name="T66" fmla="*/ 1 w 2"/>
                      <a:gd name="T67" fmla="*/ 0 h 1"/>
                      <a:gd name="T68" fmla="*/ 0 w 2"/>
                      <a:gd name="T69" fmla="*/ 0 h 1"/>
                      <a:gd name="T70" fmla="*/ 0 w 2"/>
                      <a:gd name="T71" fmla="*/ 0 h 1"/>
                      <a:gd name="T72" fmla="*/ 0 w 2"/>
                      <a:gd name="T73" fmla="*/ 0 h 1"/>
                      <a:gd name="T74" fmla="*/ 0 w 2"/>
                      <a:gd name="T75" fmla="*/ 0 h 1"/>
                      <a:gd name="T76" fmla="*/ 0 w 2"/>
                      <a:gd name="T77" fmla="*/ 0 h 1"/>
                      <a:gd name="T78" fmla="*/ 0 w 2"/>
                      <a:gd name="T79" fmla="*/ 0 h 1"/>
                      <a:gd name="T80" fmla="*/ 0 w 2"/>
                      <a:gd name="T81" fmla="*/ 0 h 1"/>
                      <a:gd name="T82" fmla="*/ 0 w 2"/>
                      <a:gd name="T83" fmla="*/ 0 h 1"/>
                      <a:gd name="T84" fmla="*/ 0 w 2"/>
                      <a:gd name="T85" fmla="*/ 0 h 1"/>
                      <a:gd name="T86" fmla="*/ 0 w 2"/>
                      <a:gd name="T87" fmla="*/ 0 h 1"/>
                      <a:gd name="T88" fmla="*/ 0 w 2"/>
                      <a:gd name="T89" fmla="*/ 0 h 1"/>
                      <a:gd name="T90" fmla="*/ 0 w 2"/>
                      <a:gd name="T91" fmla="*/ 0 h 1"/>
                      <a:gd name="T92" fmla="*/ 0 w 2"/>
                      <a:gd name="T93" fmla="*/ 0 h 1"/>
                      <a:gd name="T94" fmla="*/ 0 w 2"/>
                      <a:gd name="T95" fmla="*/ 0 h 1"/>
                      <a:gd name="T96" fmla="*/ 0 w 2"/>
                      <a:gd name="T97" fmla="*/ 0 h 1"/>
                      <a:gd name="T98" fmla="*/ 0 w 2"/>
                      <a:gd name="T99" fmla="*/ 1 h 1"/>
                      <a:gd name="T100" fmla="*/ 0 w 2"/>
                      <a:gd name="T101" fmla="*/ 1 h 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
                      <a:gd name="T154" fmla="*/ 0 h 1"/>
                      <a:gd name="T155" fmla="*/ 2 w 2"/>
                      <a:gd name="T156" fmla="*/ 1 h 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 h="1">
                        <a:moveTo>
                          <a:pt x="2" y="0"/>
                        </a:moveTo>
                        <a:lnTo>
                          <a:pt x="2" y="0"/>
                        </a:lnTo>
                        <a:lnTo>
                          <a:pt x="1" y="0"/>
                        </a:lnTo>
                        <a:lnTo>
                          <a:pt x="0" y="0"/>
                        </a:lnTo>
                        <a:lnTo>
                          <a:pt x="0" y="1"/>
                        </a:lnTo>
                      </a:path>
                    </a:pathLst>
                  </a:custGeom>
                  <a:noFill/>
                  <a:ln w="0">
                    <a:solidFill>
                      <a:srgbClr val="5B82FF"/>
                    </a:solidFill>
                    <a:round/>
                    <a:headEnd/>
                    <a:tailEnd/>
                  </a:ln>
                </p:spPr>
                <p:txBody>
                  <a:bodyPr/>
                  <a:lstStyle/>
                  <a:p>
                    <a:endParaRPr lang="en-US">
                      <a:latin typeface="Calibri" pitchFamily="34" charset="0"/>
                    </a:endParaRPr>
                  </a:p>
                </p:txBody>
              </p:sp>
              <p:sp>
                <p:nvSpPr>
                  <p:cNvPr id="46244" name="Freeform 216"/>
                  <p:cNvSpPr>
                    <a:spLocks noChangeAspect="1"/>
                  </p:cNvSpPr>
                  <p:nvPr/>
                </p:nvSpPr>
                <p:spPr bwMode="auto">
                  <a:xfrm>
                    <a:off x="2237" y="3443"/>
                    <a:ext cx="3" cy="1"/>
                  </a:xfrm>
                  <a:custGeom>
                    <a:avLst/>
                    <a:gdLst>
                      <a:gd name="T0" fmla="*/ 3 w 3"/>
                      <a:gd name="T1" fmla="*/ 1 h 1"/>
                      <a:gd name="T2" fmla="*/ 2 w 3"/>
                      <a:gd name="T3" fmla="*/ 1 h 1"/>
                      <a:gd name="T4" fmla="*/ 2 w 3"/>
                      <a:gd name="T5" fmla="*/ 1 h 1"/>
                      <a:gd name="T6" fmla="*/ 2 w 3"/>
                      <a:gd name="T7" fmla="*/ 1 h 1"/>
                      <a:gd name="T8" fmla="*/ 2 w 3"/>
                      <a:gd name="T9" fmla="*/ 1 h 1"/>
                      <a:gd name="T10" fmla="*/ 2 w 3"/>
                      <a:gd name="T11" fmla="*/ 1 h 1"/>
                      <a:gd name="T12" fmla="*/ 2 w 3"/>
                      <a:gd name="T13" fmla="*/ 1 h 1"/>
                      <a:gd name="T14" fmla="*/ 2 w 3"/>
                      <a:gd name="T15" fmla="*/ 1 h 1"/>
                      <a:gd name="T16" fmla="*/ 2 w 3"/>
                      <a:gd name="T17" fmla="*/ 1 h 1"/>
                      <a:gd name="T18" fmla="*/ 2 w 3"/>
                      <a:gd name="T19" fmla="*/ 1 h 1"/>
                      <a:gd name="T20" fmla="*/ 2 w 3"/>
                      <a:gd name="T21" fmla="*/ 1 h 1"/>
                      <a:gd name="T22" fmla="*/ 2 w 3"/>
                      <a:gd name="T23" fmla="*/ 1 h 1"/>
                      <a:gd name="T24" fmla="*/ 2 w 3"/>
                      <a:gd name="T25" fmla="*/ 1 h 1"/>
                      <a:gd name="T26" fmla="*/ 2 w 3"/>
                      <a:gd name="T27" fmla="*/ 1 h 1"/>
                      <a:gd name="T28" fmla="*/ 2 w 3"/>
                      <a:gd name="T29" fmla="*/ 1 h 1"/>
                      <a:gd name="T30" fmla="*/ 2 w 3"/>
                      <a:gd name="T31" fmla="*/ 1 h 1"/>
                      <a:gd name="T32" fmla="*/ 2 w 3"/>
                      <a:gd name="T33" fmla="*/ 1 h 1"/>
                      <a:gd name="T34" fmla="*/ 2 w 3"/>
                      <a:gd name="T35" fmla="*/ 1 h 1"/>
                      <a:gd name="T36" fmla="*/ 1 w 3"/>
                      <a:gd name="T37" fmla="*/ 1 h 1"/>
                      <a:gd name="T38" fmla="*/ 1 w 3"/>
                      <a:gd name="T39" fmla="*/ 1 h 1"/>
                      <a:gd name="T40" fmla="*/ 1 w 3"/>
                      <a:gd name="T41" fmla="*/ 1 h 1"/>
                      <a:gd name="T42" fmla="*/ 1 w 3"/>
                      <a:gd name="T43" fmla="*/ 1 h 1"/>
                      <a:gd name="T44" fmla="*/ 1 w 3"/>
                      <a:gd name="T45" fmla="*/ 1 h 1"/>
                      <a:gd name="T46" fmla="*/ 1 w 3"/>
                      <a:gd name="T47" fmla="*/ 1 h 1"/>
                      <a:gd name="T48" fmla="*/ 1 w 3"/>
                      <a:gd name="T49" fmla="*/ 1 h 1"/>
                      <a:gd name="T50" fmla="*/ 1 w 3"/>
                      <a:gd name="T51" fmla="*/ 1 h 1"/>
                      <a:gd name="T52" fmla="*/ 1 w 3"/>
                      <a:gd name="T53" fmla="*/ 1 h 1"/>
                      <a:gd name="T54" fmla="*/ 1 w 3"/>
                      <a:gd name="T55" fmla="*/ 1 h 1"/>
                      <a:gd name="T56" fmla="*/ 1 w 3"/>
                      <a:gd name="T57" fmla="*/ 1 h 1"/>
                      <a:gd name="T58" fmla="*/ 1 w 3"/>
                      <a:gd name="T59" fmla="*/ 1 h 1"/>
                      <a:gd name="T60" fmla="*/ 1 w 3"/>
                      <a:gd name="T61" fmla="*/ 1 h 1"/>
                      <a:gd name="T62" fmla="*/ 1 w 3"/>
                      <a:gd name="T63" fmla="*/ 1 h 1"/>
                      <a:gd name="T64" fmla="*/ 1 w 3"/>
                      <a:gd name="T65" fmla="*/ 1 h 1"/>
                      <a:gd name="T66" fmla="*/ 1 w 3"/>
                      <a:gd name="T67" fmla="*/ 1 h 1"/>
                      <a:gd name="T68" fmla="*/ 1 w 3"/>
                      <a:gd name="T69" fmla="*/ 1 h 1"/>
                      <a:gd name="T70" fmla="*/ 0 w 3"/>
                      <a:gd name="T71" fmla="*/ 1 h 1"/>
                      <a:gd name="T72" fmla="*/ 0 w 3"/>
                      <a:gd name="T73" fmla="*/ 1 h 1"/>
                      <a:gd name="T74" fmla="*/ 0 w 3"/>
                      <a:gd name="T75" fmla="*/ 1 h 1"/>
                      <a:gd name="T76" fmla="*/ 0 w 3"/>
                      <a:gd name="T77" fmla="*/ 1 h 1"/>
                      <a:gd name="T78" fmla="*/ 0 w 3"/>
                      <a:gd name="T79" fmla="*/ 1 h 1"/>
                      <a:gd name="T80" fmla="*/ 0 w 3"/>
                      <a:gd name="T81" fmla="*/ 1 h 1"/>
                      <a:gd name="T82" fmla="*/ 0 w 3"/>
                      <a:gd name="T83" fmla="*/ 1 h 1"/>
                      <a:gd name="T84" fmla="*/ 0 w 3"/>
                      <a:gd name="T85" fmla="*/ 1 h 1"/>
                      <a:gd name="T86" fmla="*/ 0 w 3"/>
                      <a:gd name="T87" fmla="*/ 1 h 1"/>
                      <a:gd name="T88" fmla="*/ 0 w 3"/>
                      <a:gd name="T89" fmla="*/ 1 h 1"/>
                      <a:gd name="T90" fmla="*/ 0 w 3"/>
                      <a:gd name="T91" fmla="*/ 1 h 1"/>
                      <a:gd name="T92" fmla="*/ 0 w 3"/>
                      <a:gd name="T93" fmla="*/ 1 h 1"/>
                      <a:gd name="T94" fmla="*/ 0 w 3"/>
                      <a:gd name="T95" fmla="*/ 1 h 1"/>
                      <a:gd name="T96" fmla="*/ 0 w 3"/>
                      <a:gd name="T97" fmla="*/ 1 h 1"/>
                      <a:gd name="T98" fmla="*/ 0 w 3"/>
                      <a:gd name="T99" fmla="*/ 1 h 1"/>
                      <a:gd name="T100" fmla="*/ 0 w 3"/>
                      <a:gd name="T101" fmla="*/ 0 h 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
                      <a:gd name="T154" fmla="*/ 0 h 1"/>
                      <a:gd name="T155" fmla="*/ 3 w 3"/>
                      <a:gd name="T156" fmla="*/ 1 h 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 h="1">
                        <a:moveTo>
                          <a:pt x="3" y="1"/>
                        </a:moveTo>
                        <a:lnTo>
                          <a:pt x="2" y="1"/>
                        </a:lnTo>
                        <a:lnTo>
                          <a:pt x="1" y="1"/>
                        </a:lnTo>
                        <a:lnTo>
                          <a:pt x="0" y="1"/>
                        </a:lnTo>
                        <a:lnTo>
                          <a:pt x="0" y="0"/>
                        </a:lnTo>
                      </a:path>
                    </a:pathLst>
                  </a:custGeom>
                  <a:noFill/>
                  <a:ln w="0">
                    <a:solidFill>
                      <a:srgbClr val="5B82FF"/>
                    </a:solidFill>
                    <a:round/>
                    <a:headEnd/>
                    <a:tailEnd/>
                  </a:ln>
                </p:spPr>
                <p:txBody>
                  <a:bodyPr/>
                  <a:lstStyle/>
                  <a:p>
                    <a:endParaRPr lang="en-US">
                      <a:latin typeface="Calibri" pitchFamily="34" charset="0"/>
                    </a:endParaRPr>
                  </a:p>
                </p:txBody>
              </p:sp>
              <p:sp>
                <p:nvSpPr>
                  <p:cNvPr id="46245" name="Freeform 217"/>
                  <p:cNvSpPr>
                    <a:spLocks noChangeAspect="1"/>
                  </p:cNvSpPr>
                  <p:nvPr/>
                </p:nvSpPr>
                <p:spPr bwMode="auto">
                  <a:xfrm>
                    <a:off x="2234" y="3443"/>
                    <a:ext cx="3" cy="1"/>
                  </a:xfrm>
                  <a:custGeom>
                    <a:avLst/>
                    <a:gdLst>
                      <a:gd name="T0" fmla="*/ 3 w 3"/>
                      <a:gd name="T1" fmla="*/ 0 h 1"/>
                      <a:gd name="T2" fmla="*/ 3 w 3"/>
                      <a:gd name="T3" fmla="*/ 0 h 1"/>
                      <a:gd name="T4" fmla="*/ 2 w 3"/>
                      <a:gd name="T5" fmla="*/ 0 h 1"/>
                      <a:gd name="T6" fmla="*/ 2 w 3"/>
                      <a:gd name="T7" fmla="*/ 0 h 1"/>
                      <a:gd name="T8" fmla="*/ 2 w 3"/>
                      <a:gd name="T9" fmla="*/ 0 h 1"/>
                      <a:gd name="T10" fmla="*/ 2 w 3"/>
                      <a:gd name="T11" fmla="*/ 0 h 1"/>
                      <a:gd name="T12" fmla="*/ 2 w 3"/>
                      <a:gd name="T13" fmla="*/ 0 h 1"/>
                      <a:gd name="T14" fmla="*/ 2 w 3"/>
                      <a:gd name="T15" fmla="*/ 0 h 1"/>
                      <a:gd name="T16" fmla="*/ 2 w 3"/>
                      <a:gd name="T17" fmla="*/ 0 h 1"/>
                      <a:gd name="T18" fmla="*/ 2 w 3"/>
                      <a:gd name="T19" fmla="*/ 0 h 1"/>
                      <a:gd name="T20" fmla="*/ 2 w 3"/>
                      <a:gd name="T21" fmla="*/ 0 h 1"/>
                      <a:gd name="T22" fmla="*/ 2 w 3"/>
                      <a:gd name="T23" fmla="*/ 0 h 1"/>
                      <a:gd name="T24" fmla="*/ 2 w 3"/>
                      <a:gd name="T25" fmla="*/ 0 h 1"/>
                      <a:gd name="T26" fmla="*/ 2 w 3"/>
                      <a:gd name="T27" fmla="*/ 0 h 1"/>
                      <a:gd name="T28" fmla="*/ 2 w 3"/>
                      <a:gd name="T29" fmla="*/ 0 h 1"/>
                      <a:gd name="T30" fmla="*/ 2 w 3"/>
                      <a:gd name="T31" fmla="*/ 0 h 1"/>
                      <a:gd name="T32" fmla="*/ 2 w 3"/>
                      <a:gd name="T33" fmla="*/ 0 h 1"/>
                      <a:gd name="T34" fmla="*/ 2 w 3"/>
                      <a:gd name="T35" fmla="*/ 0 h 1"/>
                      <a:gd name="T36" fmla="*/ 2 w 3"/>
                      <a:gd name="T37" fmla="*/ 0 h 1"/>
                      <a:gd name="T38" fmla="*/ 1 w 3"/>
                      <a:gd name="T39" fmla="*/ 0 h 1"/>
                      <a:gd name="T40" fmla="*/ 1 w 3"/>
                      <a:gd name="T41" fmla="*/ 0 h 1"/>
                      <a:gd name="T42" fmla="*/ 1 w 3"/>
                      <a:gd name="T43" fmla="*/ 0 h 1"/>
                      <a:gd name="T44" fmla="*/ 1 w 3"/>
                      <a:gd name="T45" fmla="*/ 0 h 1"/>
                      <a:gd name="T46" fmla="*/ 1 w 3"/>
                      <a:gd name="T47" fmla="*/ 0 h 1"/>
                      <a:gd name="T48" fmla="*/ 1 w 3"/>
                      <a:gd name="T49" fmla="*/ 0 h 1"/>
                      <a:gd name="T50" fmla="*/ 1 w 3"/>
                      <a:gd name="T51" fmla="*/ 0 h 1"/>
                      <a:gd name="T52" fmla="*/ 1 w 3"/>
                      <a:gd name="T53" fmla="*/ 0 h 1"/>
                      <a:gd name="T54" fmla="*/ 1 w 3"/>
                      <a:gd name="T55" fmla="*/ 0 h 1"/>
                      <a:gd name="T56" fmla="*/ 1 w 3"/>
                      <a:gd name="T57" fmla="*/ 0 h 1"/>
                      <a:gd name="T58" fmla="*/ 1 w 3"/>
                      <a:gd name="T59" fmla="*/ 0 h 1"/>
                      <a:gd name="T60" fmla="*/ 1 w 3"/>
                      <a:gd name="T61" fmla="*/ 0 h 1"/>
                      <a:gd name="T62" fmla="*/ 1 w 3"/>
                      <a:gd name="T63" fmla="*/ 0 h 1"/>
                      <a:gd name="T64" fmla="*/ 1 w 3"/>
                      <a:gd name="T65" fmla="*/ 0 h 1"/>
                      <a:gd name="T66" fmla="*/ 1 w 3"/>
                      <a:gd name="T67" fmla="*/ 0 h 1"/>
                      <a:gd name="T68" fmla="*/ 1 w 3"/>
                      <a:gd name="T69" fmla="*/ 0 h 1"/>
                      <a:gd name="T70" fmla="*/ 1 w 3"/>
                      <a:gd name="T71" fmla="*/ 0 h 1"/>
                      <a:gd name="T72" fmla="*/ 0 w 3"/>
                      <a:gd name="T73" fmla="*/ 0 h 1"/>
                      <a:gd name="T74" fmla="*/ 0 w 3"/>
                      <a:gd name="T75" fmla="*/ 0 h 1"/>
                      <a:gd name="T76" fmla="*/ 0 w 3"/>
                      <a:gd name="T77" fmla="*/ 0 h 1"/>
                      <a:gd name="T78" fmla="*/ 0 w 3"/>
                      <a:gd name="T79" fmla="*/ 1 h 1"/>
                      <a:gd name="T80" fmla="*/ 0 w 3"/>
                      <a:gd name="T81" fmla="*/ 1 h 1"/>
                      <a:gd name="T82" fmla="*/ 0 w 3"/>
                      <a:gd name="T83" fmla="*/ 0 h 1"/>
                      <a:gd name="T84" fmla="*/ 0 w 3"/>
                      <a:gd name="T85" fmla="*/ 0 h 1"/>
                      <a:gd name="T86" fmla="*/ 0 w 3"/>
                      <a:gd name="T87" fmla="*/ 0 h 1"/>
                      <a:gd name="T88" fmla="*/ 0 w 3"/>
                      <a:gd name="T89" fmla="*/ 0 h 1"/>
                      <a:gd name="T90" fmla="*/ 0 w 3"/>
                      <a:gd name="T91" fmla="*/ 1 h 1"/>
                      <a:gd name="T92" fmla="*/ 0 w 3"/>
                      <a:gd name="T93" fmla="*/ 1 h 1"/>
                      <a:gd name="T94" fmla="*/ 0 w 3"/>
                      <a:gd name="T95" fmla="*/ 1 h 1"/>
                      <a:gd name="T96" fmla="*/ 0 w 3"/>
                      <a:gd name="T97" fmla="*/ 1 h 1"/>
                      <a:gd name="T98" fmla="*/ 0 w 3"/>
                      <a:gd name="T99" fmla="*/ 1 h 1"/>
                      <a:gd name="T100" fmla="*/ 0 w 3"/>
                      <a:gd name="T101" fmla="*/ 1 h 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
                      <a:gd name="T154" fmla="*/ 0 h 1"/>
                      <a:gd name="T155" fmla="*/ 3 w 3"/>
                      <a:gd name="T156" fmla="*/ 1 h 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 h="1">
                        <a:moveTo>
                          <a:pt x="3" y="0"/>
                        </a:moveTo>
                        <a:lnTo>
                          <a:pt x="3" y="0"/>
                        </a:lnTo>
                        <a:lnTo>
                          <a:pt x="2" y="0"/>
                        </a:lnTo>
                        <a:lnTo>
                          <a:pt x="1" y="0"/>
                        </a:lnTo>
                        <a:lnTo>
                          <a:pt x="0" y="0"/>
                        </a:lnTo>
                        <a:lnTo>
                          <a:pt x="0" y="1"/>
                        </a:lnTo>
                        <a:lnTo>
                          <a:pt x="0" y="0"/>
                        </a:lnTo>
                        <a:lnTo>
                          <a:pt x="0" y="1"/>
                        </a:lnTo>
                      </a:path>
                    </a:pathLst>
                  </a:custGeom>
                  <a:noFill/>
                  <a:ln w="0">
                    <a:solidFill>
                      <a:srgbClr val="5B82FF"/>
                    </a:solidFill>
                    <a:round/>
                    <a:headEnd/>
                    <a:tailEnd/>
                  </a:ln>
                </p:spPr>
                <p:txBody>
                  <a:bodyPr/>
                  <a:lstStyle/>
                  <a:p>
                    <a:endParaRPr lang="en-US">
                      <a:latin typeface="Calibri" pitchFamily="34" charset="0"/>
                    </a:endParaRPr>
                  </a:p>
                </p:txBody>
              </p:sp>
              <p:sp>
                <p:nvSpPr>
                  <p:cNvPr id="46246" name="Freeform 218"/>
                  <p:cNvSpPr>
                    <a:spLocks noChangeAspect="1"/>
                  </p:cNvSpPr>
                  <p:nvPr/>
                </p:nvSpPr>
                <p:spPr bwMode="auto">
                  <a:xfrm>
                    <a:off x="2231" y="3443"/>
                    <a:ext cx="3" cy="2"/>
                  </a:xfrm>
                  <a:custGeom>
                    <a:avLst/>
                    <a:gdLst>
                      <a:gd name="T0" fmla="*/ 3 w 3"/>
                      <a:gd name="T1" fmla="*/ 1 h 2"/>
                      <a:gd name="T2" fmla="*/ 3 w 3"/>
                      <a:gd name="T3" fmla="*/ 0 h 2"/>
                      <a:gd name="T4" fmla="*/ 3 w 3"/>
                      <a:gd name="T5" fmla="*/ 0 h 2"/>
                      <a:gd name="T6" fmla="*/ 2 w 3"/>
                      <a:gd name="T7" fmla="*/ 0 h 2"/>
                      <a:gd name="T8" fmla="*/ 2 w 3"/>
                      <a:gd name="T9" fmla="*/ 0 h 2"/>
                      <a:gd name="T10" fmla="*/ 2 w 3"/>
                      <a:gd name="T11" fmla="*/ 0 h 2"/>
                      <a:gd name="T12" fmla="*/ 2 w 3"/>
                      <a:gd name="T13" fmla="*/ 0 h 2"/>
                      <a:gd name="T14" fmla="*/ 2 w 3"/>
                      <a:gd name="T15" fmla="*/ 0 h 2"/>
                      <a:gd name="T16" fmla="*/ 2 w 3"/>
                      <a:gd name="T17" fmla="*/ 0 h 2"/>
                      <a:gd name="T18" fmla="*/ 2 w 3"/>
                      <a:gd name="T19" fmla="*/ 0 h 2"/>
                      <a:gd name="T20" fmla="*/ 2 w 3"/>
                      <a:gd name="T21" fmla="*/ 0 h 2"/>
                      <a:gd name="T22" fmla="*/ 2 w 3"/>
                      <a:gd name="T23" fmla="*/ 1 h 2"/>
                      <a:gd name="T24" fmla="*/ 2 w 3"/>
                      <a:gd name="T25" fmla="*/ 1 h 2"/>
                      <a:gd name="T26" fmla="*/ 2 w 3"/>
                      <a:gd name="T27" fmla="*/ 1 h 2"/>
                      <a:gd name="T28" fmla="*/ 2 w 3"/>
                      <a:gd name="T29" fmla="*/ 1 h 2"/>
                      <a:gd name="T30" fmla="*/ 2 w 3"/>
                      <a:gd name="T31" fmla="*/ 1 h 2"/>
                      <a:gd name="T32" fmla="*/ 2 w 3"/>
                      <a:gd name="T33" fmla="*/ 0 h 2"/>
                      <a:gd name="T34" fmla="*/ 2 w 3"/>
                      <a:gd name="T35" fmla="*/ 0 h 2"/>
                      <a:gd name="T36" fmla="*/ 2 w 3"/>
                      <a:gd name="T37" fmla="*/ 0 h 2"/>
                      <a:gd name="T38" fmla="*/ 2 w 3"/>
                      <a:gd name="T39" fmla="*/ 0 h 2"/>
                      <a:gd name="T40" fmla="*/ 1 w 3"/>
                      <a:gd name="T41" fmla="*/ 0 h 2"/>
                      <a:gd name="T42" fmla="*/ 1 w 3"/>
                      <a:gd name="T43" fmla="*/ 0 h 2"/>
                      <a:gd name="T44" fmla="*/ 1 w 3"/>
                      <a:gd name="T45" fmla="*/ 0 h 2"/>
                      <a:gd name="T46" fmla="*/ 1 w 3"/>
                      <a:gd name="T47" fmla="*/ 0 h 2"/>
                      <a:gd name="T48" fmla="*/ 1 w 3"/>
                      <a:gd name="T49" fmla="*/ 0 h 2"/>
                      <a:gd name="T50" fmla="*/ 1 w 3"/>
                      <a:gd name="T51" fmla="*/ 0 h 2"/>
                      <a:gd name="T52" fmla="*/ 1 w 3"/>
                      <a:gd name="T53" fmla="*/ 0 h 2"/>
                      <a:gd name="T54" fmla="*/ 1 w 3"/>
                      <a:gd name="T55" fmla="*/ 1 h 2"/>
                      <a:gd name="T56" fmla="*/ 1 w 3"/>
                      <a:gd name="T57" fmla="*/ 1 h 2"/>
                      <a:gd name="T58" fmla="*/ 1 w 3"/>
                      <a:gd name="T59" fmla="*/ 1 h 2"/>
                      <a:gd name="T60" fmla="*/ 1 w 3"/>
                      <a:gd name="T61" fmla="*/ 1 h 2"/>
                      <a:gd name="T62" fmla="*/ 1 w 3"/>
                      <a:gd name="T63" fmla="*/ 1 h 2"/>
                      <a:gd name="T64" fmla="*/ 1 w 3"/>
                      <a:gd name="T65" fmla="*/ 1 h 2"/>
                      <a:gd name="T66" fmla="*/ 1 w 3"/>
                      <a:gd name="T67" fmla="*/ 1 h 2"/>
                      <a:gd name="T68" fmla="*/ 1 w 3"/>
                      <a:gd name="T69" fmla="*/ 1 h 2"/>
                      <a:gd name="T70" fmla="*/ 1 w 3"/>
                      <a:gd name="T71" fmla="*/ 1 h 2"/>
                      <a:gd name="T72" fmla="*/ 1 w 3"/>
                      <a:gd name="T73" fmla="*/ 1 h 2"/>
                      <a:gd name="T74" fmla="*/ 0 w 3"/>
                      <a:gd name="T75" fmla="*/ 1 h 2"/>
                      <a:gd name="T76" fmla="*/ 0 w 3"/>
                      <a:gd name="T77" fmla="*/ 1 h 2"/>
                      <a:gd name="T78" fmla="*/ 0 w 3"/>
                      <a:gd name="T79" fmla="*/ 1 h 2"/>
                      <a:gd name="T80" fmla="*/ 0 w 3"/>
                      <a:gd name="T81" fmla="*/ 1 h 2"/>
                      <a:gd name="T82" fmla="*/ 0 w 3"/>
                      <a:gd name="T83" fmla="*/ 1 h 2"/>
                      <a:gd name="T84" fmla="*/ 0 w 3"/>
                      <a:gd name="T85" fmla="*/ 1 h 2"/>
                      <a:gd name="T86" fmla="*/ 0 w 3"/>
                      <a:gd name="T87" fmla="*/ 1 h 2"/>
                      <a:gd name="T88" fmla="*/ 0 w 3"/>
                      <a:gd name="T89" fmla="*/ 1 h 2"/>
                      <a:gd name="T90" fmla="*/ 0 w 3"/>
                      <a:gd name="T91" fmla="*/ 1 h 2"/>
                      <a:gd name="T92" fmla="*/ 0 w 3"/>
                      <a:gd name="T93" fmla="*/ 1 h 2"/>
                      <a:gd name="T94" fmla="*/ 0 w 3"/>
                      <a:gd name="T95" fmla="*/ 1 h 2"/>
                      <a:gd name="T96" fmla="*/ 0 w 3"/>
                      <a:gd name="T97" fmla="*/ 2 h 2"/>
                      <a:gd name="T98" fmla="*/ 0 w 3"/>
                      <a:gd name="T99" fmla="*/ 2 h 2"/>
                      <a:gd name="T100" fmla="*/ 0 w 3"/>
                      <a:gd name="T101" fmla="*/ 2 h 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
                      <a:gd name="T154" fmla="*/ 0 h 2"/>
                      <a:gd name="T155" fmla="*/ 3 w 3"/>
                      <a:gd name="T156" fmla="*/ 2 h 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 h="2">
                        <a:moveTo>
                          <a:pt x="3" y="1"/>
                        </a:moveTo>
                        <a:lnTo>
                          <a:pt x="3" y="0"/>
                        </a:lnTo>
                        <a:lnTo>
                          <a:pt x="2" y="0"/>
                        </a:lnTo>
                        <a:lnTo>
                          <a:pt x="2" y="1"/>
                        </a:lnTo>
                        <a:lnTo>
                          <a:pt x="2" y="0"/>
                        </a:lnTo>
                        <a:lnTo>
                          <a:pt x="1" y="0"/>
                        </a:lnTo>
                        <a:lnTo>
                          <a:pt x="1" y="1"/>
                        </a:lnTo>
                        <a:lnTo>
                          <a:pt x="0" y="1"/>
                        </a:lnTo>
                        <a:lnTo>
                          <a:pt x="0" y="2"/>
                        </a:lnTo>
                      </a:path>
                    </a:pathLst>
                  </a:custGeom>
                  <a:noFill/>
                  <a:ln w="0">
                    <a:solidFill>
                      <a:srgbClr val="5B82FF"/>
                    </a:solidFill>
                    <a:round/>
                    <a:headEnd/>
                    <a:tailEnd/>
                  </a:ln>
                </p:spPr>
                <p:txBody>
                  <a:bodyPr/>
                  <a:lstStyle/>
                  <a:p>
                    <a:endParaRPr lang="en-US">
                      <a:latin typeface="Calibri" pitchFamily="34" charset="0"/>
                    </a:endParaRPr>
                  </a:p>
                </p:txBody>
              </p:sp>
              <p:sp>
                <p:nvSpPr>
                  <p:cNvPr id="46247" name="Freeform 219"/>
                  <p:cNvSpPr>
                    <a:spLocks noChangeAspect="1"/>
                  </p:cNvSpPr>
                  <p:nvPr/>
                </p:nvSpPr>
                <p:spPr bwMode="auto">
                  <a:xfrm>
                    <a:off x="2228" y="3444"/>
                    <a:ext cx="3" cy="74"/>
                  </a:xfrm>
                  <a:custGeom>
                    <a:avLst/>
                    <a:gdLst>
                      <a:gd name="T0" fmla="*/ 3 w 3"/>
                      <a:gd name="T1" fmla="*/ 1 h 74"/>
                      <a:gd name="T2" fmla="*/ 3 w 3"/>
                      <a:gd name="T3" fmla="*/ 1 h 74"/>
                      <a:gd name="T4" fmla="*/ 3 w 3"/>
                      <a:gd name="T5" fmla="*/ 0 h 74"/>
                      <a:gd name="T6" fmla="*/ 3 w 3"/>
                      <a:gd name="T7" fmla="*/ 0 h 74"/>
                      <a:gd name="T8" fmla="*/ 2 w 3"/>
                      <a:gd name="T9" fmla="*/ 0 h 74"/>
                      <a:gd name="T10" fmla="*/ 2 w 3"/>
                      <a:gd name="T11" fmla="*/ 0 h 74"/>
                      <a:gd name="T12" fmla="*/ 2 w 3"/>
                      <a:gd name="T13" fmla="*/ 0 h 74"/>
                      <a:gd name="T14" fmla="*/ 2 w 3"/>
                      <a:gd name="T15" fmla="*/ 1 h 74"/>
                      <a:gd name="T16" fmla="*/ 2 w 3"/>
                      <a:gd name="T17" fmla="*/ 1 h 74"/>
                      <a:gd name="T18" fmla="*/ 2 w 3"/>
                      <a:gd name="T19" fmla="*/ 1 h 74"/>
                      <a:gd name="T20" fmla="*/ 2 w 3"/>
                      <a:gd name="T21" fmla="*/ 1 h 74"/>
                      <a:gd name="T22" fmla="*/ 2 w 3"/>
                      <a:gd name="T23" fmla="*/ 2 h 74"/>
                      <a:gd name="T24" fmla="*/ 2 w 3"/>
                      <a:gd name="T25" fmla="*/ 2 h 74"/>
                      <a:gd name="T26" fmla="*/ 2 w 3"/>
                      <a:gd name="T27" fmla="*/ 2 h 74"/>
                      <a:gd name="T28" fmla="*/ 2 w 3"/>
                      <a:gd name="T29" fmla="*/ 2 h 74"/>
                      <a:gd name="T30" fmla="*/ 2 w 3"/>
                      <a:gd name="T31" fmla="*/ 2 h 74"/>
                      <a:gd name="T32" fmla="*/ 2 w 3"/>
                      <a:gd name="T33" fmla="*/ 3 h 74"/>
                      <a:gd name="T34" fmla="*/ 2 w 3"/>
                      <a:gd name="T35" fmla="*/ 3 h 74"/>
                      <a:gd name="T36" fmla="*/ 2 w 3"/>
                      <a:gd name="T37" fmla="*/ 4 h 74"/>
                      <a:gd name="T38" fmla="*/ 2 w 3"/>
                      <a:gd name="T39" fmla="*/ 4 h 74"/>
                      <a:gd name="T40" fmla="*/ 2 w 3"/>
                      <a:gd name="T41" fmla="*/ 5 h 74"/>
                      <a:gd name="T42" fmla="*/ 1 w 3"/>
                      <a:gd name="T43" fmla="*/ 5 h 74"/>
                      <a:gd name="T44" fmla="*/ 1 w 3"/>
                      <a:gd name="T45" fmla="*/ 6 h 74"/>
                      <a:gd name="T46" fmla="*/ 1 w 3"/>
                      <a:gd name="T47" fmla="*/ 6 h 74"/>
                      <a:gd name="T48" fmla="*/ 1 w 3"/>
                      <a:gd name="T49" fmla="*/ 7 h 74"/>
                      <a:gd name="T50" fmla="*/ 1 w 3"/>
                      <a:gd name="T51" fmla="*/ 7 h 74"/>
                      <a:gd name="T52" fmla="*/ 1 w 3"/>
                      <a:gd name="T53" fmla="*/ 8 h 74"/>
                      <a:gd name="T54" fmla="*/ 1 w 3"/>
                      <a:gd name="T55" fmla="*/ 10 h 74"/>
                      <a:gd name="T56" fmla="*/ 1 w 3"/>
                      <a:gd name="T57" fmla="*/ 11 h 74"/>
                      <a:gd name="T58" fmla="*/ 1 w 3"/>
                      <a:gd name="T59" fmla="*/ 13 h 74"/>
                      <a:gd name="T60" fmla="*/ 1 w 3"/>
                      <a:gd name="T61" fmla="*/ 15 h 74"/>
                      <a:gd name="T62" fmla="*/ 1 w 3"/>
                      <a:gd name="T63" fmla="*/ 17 h 74"/>
                      <a:gd name="T64" fmla="*/ 1 w 3"/>
                      <a:gd name="T65" fmla="*/ 19 h 74"/>
                      <a:gd name="T66" fmla="*/ 1 w 3"/>
                      <a:gd name="T67" fmla="*/ 21 h 74"/>
                      <a:gd name="T68" fmla="*/ 1 w 3"/>
                      <a:gd name="T69" fmla="*/ 24 h 74"/>
                      <a:gd name="T70" fmla="*/ 1 w 3"/>
                      <a:gd name="T71" fmla="*/ 26 h 74"/>
                      <a:gd name="T72" fmla="*/ 1 w 3"/>
                      <a:gd name="T73" fmla="*/ 30 h 74"/>
                      <a:gd name="T74" fmla="*/ 1 w 3"/>
                      <a:gd name="T75" fmla="*/ 33 h 74"/>
                      <a:gd name="T76" fmla="*/ 0 w 3"/>
                      <a:gd name="T77" fmla="*/ 37 h 74"/>
                      <a:gd name="T78" fmla="*/ 0 w 3"/>
                      <a:gd name="T79" fmla="*/ 40 h 74"/>
                      <a:gd name="T80" fmla="*/ 0 w 3"/>
                      <a:gd name="T81" fmla="*/ 45 h 74"/>
                      <a:gd name="T82" fmla="*/ 0 w 3"/>
                      <a:gd name="T83" fmla="*/ 49 h 74"/>
                      <a:gd name="T84" fmla="*/ 0 w 3"/>
                      <a:gd name="T85" fmla="*/ 53 h 74"/>
                      <a:gd name="T86" fmla="*/ 0 w 3"/>
                      <a:gd name="T87" fmla="*/ 56 h 74"/>
                      <a:gd name="T88" fmla="*/ 0 w 3"/>
                      <a:gd name="T89" fmla="*/ 60 h 74"/>
                      <a:gd name="T90" fmla="*/ 0 w 3"/>
                      <a:gd name="T91" fmla="*/ 63 h 74"/>
                      <a:gd name="T92" fmla="*/ 0 w 3"/>
                      <a:gd name="T93" fmla="*/ 66 h 74"/>
                      <a:gd name="T94" fmla="*/ 0 w 3"/>
                      <a:gd name="T95" fmla="*/ 69 h 74"/>
                      <a:gd name="T96" fmla="*/ 0 w 3"/>
                      <a:gd name="T97" fmla="*/ 71 h 74"/>
                      <a:gd name="T98" fmla="*/ 0 w 3"/>
                      <a:gd name="T99" fmla="*/ 73 h 74"/>
                      <a:gd name="T100" fmla="*/ 0 w 3"/>
                      <a:gd name="T101" fmla="*/ 74 h 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
                      <a:gd name="T154" fmla="*/ 0 h 74"/>
                      <a:gd name="T155" fmla="*/ 3 w 3"/>
                      <a:gd name="T156" fmla="*/ 74 h 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 h="74">
                        <a:moveTo>
                          <a:pt x="3" y="1"/>
                        </a:moveTo>
                        <a:lnTo>
                          <a:pt x="3" y="1"/>
                        </a:lnTo>
                        <a:lnTo>
                          <a:pt x="3" y="0"/>
                        </a:lnTo>
                        <a:lnTo>
                          <a:pt x="2" y="0"/>
                        </a:lnTo>
                        <a:lnTo>
                          <a:pt x="2" y="1"/>
                        </a:lnTo>
                        <a:lnTo>
                          <a:pt x="2" y="2"/>
                        </a:lnTo>
                        <a:lnTo>
                          <a:pt x="2" y="3"/>
                        </a:lnTo>
                        <a:lnTo>
                          <a:pt x="2" y="4"/>
                        </a:lnTo>
                        <a:lnTo>
                          <a:pt x="2" y="5"/>
                        </a:lnTo>
                        <a:lnTo>
                          <a:pt x="1" y="5"/>
                        </a:lnTo>
                        <a:lnTo>
                          <a:pt x="1" y="6"/>
                        </a:lnTo>
                        <a:lnTo>
                          <a:pt x="1" y="7"/>
                        </a:lnTo>
                        <a:lnTo>
                          <a:pt x="1" y="8"/>
                        </a:lnTo>
                        <a:lnTo>
                          <a:pt x="1" y="10"/>
                        </a:lnTo>
                        <a:lnTo>
                          <a:pt x="1" y="11"/>
                        </a:lnTo>
                        <a:lnTo>
                          <a:pt x="1" y="13"/>
                        </a:lnTo>
                        <a:lnTo>
                          <a:pt x="1" y="15"/>
                        </a:lnTo>
                        <a:lnTo>
                          <a:pt x="1" y="17"/>
                        </a:lnTo>
                        <a:lnTo>
                          <a:pt x="1" y="19"/>
                        </a:lnTo>
                        <a:lnTo>
                          <a:pt x="1" y="21"/>
                        </a:lnTo>
                        <a:lnTo>
                          <a:pt x="1" y="24"/>
                        </a:lnTo>
                        <a:lnTo>
                          <a:pt x="1" y="26"/>
                        </a:lnTo>
                        <a:lnTo>
                          <a:pt x="1" y="30"/>
                        </a:lnTo>
                        <a:lnTo>
                          <a:pt x="1" y="33"/>
                        </a:lnTo>
                        <a:lnTo>
                          <a:pt x="0" y="37"/>
                        </a:lnTo>
                        <a:lnTo>
                          <a:pt x="0" y="40"/>
                        </a:lnTo>
                        <a:lnTo>
                          <a:pt x="0" y="45"/>
                        </a:lnTo>
                        <a:lnTo>
                          <a:pt x="0" y="49"/>
                        </a:lnTo>
                        <a:lnTo>
                          <a:pt x="0" y="53"/>
                        </a:lnTo>
                        <a:lnTo>
                          <a:pt x="0" y="56"/>
                        </a:lnTo>
                        <a:lnTo>
                          <a:pt x="0" y="60"/>
                        </a:lnTo>
                        <a:lnTo>
                          <a:pt x="0" y="63"/>
                        </a:lnTo>
                        <a:lnTo>
                          <a:pt x="0" y="66"/>
                        </a:lnTo>
                        <a:lnTo>
                          <a:pt x="0" y="69"/>
                        </a:lnTo>
                        <a:lnTo>
                          <a:pt x="0" y="71"/>
                        </a:lnTo>
                        <a:lnTo>
                          <a:pt x="0" y="73"/>
                        </a:lnTo>
                        <a:lnTo>
                          <a:pt x="0" y="74"/>
                        </a:lnTo>
                      </a:path>
                    </a:pathLst>
                  </a:custGeom>
                  <a:noFill/>
                  <a:ln w="0">
                    <a:solidFill>
                      <a:srgbClr val="5B82FF"/>
                    </a:solidFill>
                    <a:round/>
                    <a:headEnd/>
                    <a:tailEnd/>
                  </a:ln>
                </p:spPr>
                <p:txBody>
                  <a:bodyPr/>
                  <a:lstStyle/>
                  <a:p>
                    <a:endParaRPr lang="en-US">
                      <a:latin typeface="Calibri" pitchFamily="34" charset="0"/>
                    </a:endParaRPr>
                  </a:p>
                </p:txBody>
              </p:sp>
              <p:sp>
                <p:nvSpPr>
                  <p:cNvPr id="46248" name="Freeform 220"/>
                  <p:cNvSpPr>
                    <a:spLocks noChangeAspect="1"/>
                  </p:cNvSpPr>
                  <p:nvPr/>
                </p:nvSpPr>
                <p:spPr bwMode="auto">
                  <a:xfrm>
                    <a:off x="2225" y="3444"/>
                    <a:ext cx="3" cy="75"/>
                  </a:xfrm>
                  <a:custGeom>
                    <a:avLst/>
                    <a:gdLst>
                      <a:gd name="T0" fmla="*/ 3 w 3"/>
                      <a:gd name="T1" fmla="*/ 74 h 75"/>
                      <a:gd name="T2" fmla="*/ 3 w 3"/>
                      <a:gd name="T3" fmla="*/ 75 h 75"/>
                      <a:gd name="T4" fmla="*/ 3 w 3"/>
                      <a:gd name="T5" fmla="*/ 75 h 75"/>
                      <a:gd name="T6" fmla="*/ 3 w 3"/>
                      <a:gd name="T7" fmla="*/ 75 h 75"/>
                      <a:gd name="T8" fmla="*/ 3 w 3"/>
                      <a:gd name="T9" fmla="*/ 75 h 75"/>
                      <a:gd name="T10" fmla="*/ 2 w 3"/>
                      <a:gd name="T11" fmla="*/ 74 h 75"/>
                      <a:gd name="T12" fmla="*/ 2 w 3"/>
                      <a:gd name="T13" fmla="*/ 73 h 75"/>
                      <a:gd name="T14" fmla="*/ 2 w 3"/>
                      <a:gd name="T15" fmla="*/ 72 h 75"/>
                      <a:gd name="T16" fmla="*/ 2 w 3"/>
                      <a:gd name="T17" fmla="*/ 70 h 75"/>
                      <a:gd name="T18" fmla="*/ 2 w 3"/>
                      <a:gd name="T19" fmla="*/ 68 h 75"/>
                      <a:gd name="T20" fmla="*/ 2 w 3"/>
                      <a:gd name="T21" fmla="*/ 65 h 75"/>
                      <a:gd name="T22" fmla="*/ 2 w 3"/>
                      <a:gd name="T23" fmla="*/ 62 h 75"/>
                      <a:gd name="T24" fmla="*/ 2 w 3"/>
                      <a:gd name="T25" fmla="*/ 59 h 75"/>
                      <a:gd name="T26" fmla="*/ 2 w 3"/>
                      <a:gd name="T27" fmla="*/ 56 h 75"/>
                      <a:gd name="T28" fmla="*/ 2 w 3"/>
                      <a:gd name="T29" fmla="*/ 52 h 75"/>
                      <a:gd name="T30" fmla="*/ 2 w 3"/>
                      <a:gd name="T31" fmla="*/ 48 h 75"/>
                      <a:gd name="T32" fmla="*/ 2 w 3"/>
                      <a:gd name="T33" fmla="*/ 44 h 75"/>
                      <a:gd name="T34" fmla="*/ 2 w 3"/>
                      <a:gd name="T35" fmla="*/ 40 h 75"/>
                      <a:gd name="T36" fmla="*/ 2 w 3"/>
                      <a:gd name="T37" fmla="*/ 37 h 75"/>
                      <a:gd name="T38" fmla="*/ 2 w 3"/>
                      <a:gd name="T39" fmla="*/ 34 h 75"/>
                      <a:gd name="T40" fmla="*/ 2 w 3"/>
                      <a:gd name="T41" fmla="*/ 31 h 75"/>
                      <a:gd name="T42" fmla="*/ 2 w 3"/>
                      <a:gd name="T43" fmla="*/ 28 h 75"/>
                      <a:gd name="T44" fmla="*/ 1 w 3"/>
                      <a:gd name="T45" fmla="*/ 26 h 75"/>
                      <a:gd name="T46" fmla="*/ 1 w 3"/>
                      <a:gd name="T47" fmla="*/ 24 h 75"/>
                      <a:gd name="T48" fmla="*/ 1 w 3"/>
                      <a:gd name="T49" fmla="*/ 22 h 75"/>
                      <a:gd name="T50" fmla="*/ 1 w 3"/>
                      <a:gd name="T51" fmla="*/ 20 h 75"/>
                      <a:gd name="T52" fmla="*/ 1 w 3"/>
                      <a:gd name="T53" fmla="*/ 18 h 75"/>
                      <a:gd name="T54" fmla="*/ 1 w 3"/>
                      <a:gd name="T55" fmla="*/ 16 h 75"/>
                      <a:gd name="T56" fmla="*/ 1 w 3"/>
                      <a:gd name="T57" fmla="*/ 15 h 75"/>
                      <a:gd name="T58" fmla="*/ 1 w 3"/>
                      <a:gd name="T59" fmla="*/ 13 h 75"/>
                      <a:gd name="T60" fmla="*/ 1 w 3"/>
                      <a:gd name="T61" fmla="*/ 12 h 75"/>
                      <a:gd name="T62" fmla="*/ 1 w 3"/>
                      <a:gd name="T63" fmla="*/ 10 h 75"/>
                      <a:gd name="T64" fmla="*/ 1 w 3"/>
                      <a:gd name="T65" fmla="*/ 9 h 75"/>
                      <a:gd name="T66" fmla="*/ 1 w 3"/>
                      <a:gd name="T67" fmla="*/ 8 h 75"/>
                      <a:gd name="T68" fmla="*/ 1 w 3"/>
                      <a:gd name="T69" fmla="*/ 7 h 75"/>
                      <a:gd name="T70" fmla="*/ 1 w 3"/>
                      <a:gd name="T71" fmla="*/ 7 h 75"/>
                      <a:gd name="T72" fmla="*/ 1 w 3"/>
                      <a:gd name="T73" fmla="*/ 6 h 75"/>
                      <a:gd name="T74" fmla="*/ 1 w 3"/>
                      <a:gd name="T75" fmla="*/ 6 h 75"/>
                      <a:gd name="T76" fmla="*/ 1 w 3"/>
                      <a:gd name="T77" fmla="*/ 6 h 75"/>
                      <a:gd name="T78" fmla="*/ 0 w 3"/>
                      <a:gd name="T79" fmla="*/ 5 h 75"/>
                      <a:gd name="T80" fmla="*/ 0 w 3"/>
                      <a:gd name="T81" fmla="*/ 5 h 75"/>
                      <a:gd name="T82" fmla="*/ 0 w 3"/>
                      <a:gd name="T83" fmla="*/ 4 h 75"/>
                      <a:gd name="T84" fmla="*/ 0 w 3"/>
                      <a:gd name="T85" fmla="*/ 4 h 75"/>
                      <a:gd name="T86" fmla="*/ 0 w 3"/>
                      <a:gd name="T87" fmla="*/ 4 h 75"/>
                      <a:gd name="T88" fmla="*/ 0 w 3"/>
                      <a:gd name="T89" fmla="*/ 3 h 75"/>
                      <a:gd name="T90" fmla="*/ 0 w 3"/>
                      <a:gd name="T91" fmla="*/ 2 h 75"/>
                      <a:gd name="T92" fmla="*/ 0 w 3"/>
                      <a:gd name="T93" fmla="*/ 2 h 75"/>
                      <a:gd name="T94" fmla="*/ 0 w 3"/>
                      <a:gd name="T95" fmla="*/ 1 h 75"/>
                      <a:gd name="T96" fmla="*/ 0 w 3"/>
                      <a:gd name="T97" fmla="*/ 1 h 75"/>
                      <a:gd name="T98" fmla="*/ 0 w 3"/>
                      <a:gd name="T99" fmla="*/ 0 h 75"/>
                      <a:gd name="T100" fmla="*/ 0 w 3"/>
                      <a:gd name="T101" fmla="*/ 0 h 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
                      <a:gd name="T154" fmla="*/ 0 h 75"/>
                      <a:gd name="T155" fmla="*/ 3 w 3"/>
                      <a:gd name="T156" fmla="*/ 75 h 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 h="75">
                        <a:moveTo>
                          <a:pt x="3" y="74"/>
                        </a:moveTo>
                        <a:lnTo>
                          <a:pt x="3" y="75"/>
                        </a:lnTo>
                        <a:lnTo>
                          <a:pt x="2" y="74"/>
                        </a:lnTo>
                        <a:lnTo>
                          <a:pt x="2" y="73"/>
                        </a:lnTo>
                        <a:lnTo>
                          <a:pt x="2" y="72"/>
                        </a:lnTo>
                        <a:lnTo>
                          <a:pt x="2" y="70"/>
                        </a:lnTo>
                        <a:lnTo>
                          <a:pt x="2" y="68"/>
                        </a:lnTo>
                        <a:lnTo>
                          <a:pt x="2" y="65"/>
                        </a:lnTo>
                        <a:lnTo>
                          <a:pt x="2" y="62"/>
                        </a:lnTo>
                        <a:lnTo>
                          <a:pt x="2" y="59"/>
                        </a:lnTo>
                        <a:lnTo>
                          <a:pt x="2" y="56"/>
                        </a:lnTo>
                        <a:lnTo>
                          <a:pt x="2" y="52"/>
                        </a:lnTo>
                        <a:lnTo>
                          <a:pt x="2" y="48"/>
                        </a:lnTo>
                        <a:lnTo>
                          <a:pt x="2" y="44"/>
                        </a:lnTo>
                        <a:lnTo>
                          <a:pt x="2" y="40"/>
                        </a:lnTo>
                        <a:lnTo>
                          <a:pt x="2" y="37"/>
                        </a:lnTo>
                        <a:lnTo>
                          <a:pt x="2" y="34"/>
                        </a:lnTo>
                        <a:lnTo>
                          <a:pt x="2" y="31"/>
                        </a:lnTo>
                        <a:lnTo>
                          <a:pt x="2" y="28"/>
                        </a:lnTo>
                        <a:lnTo>
                          <a:pt x="1" y="26"/>
                        </a:lnTo>
                        <a:lnTo>
                          <a:pt x="1" y="24"/>
                        </a:lnTo>
                        <a:lnTo>
                          <a:pt x="1" y="22"/>
                        </a:lnTo>
                        <a:lnTo>
                          <a:pt x="1" y="20"/>
                        </a:lnTo>
                        <a:lnTo>
                          <a:pt x="1" y="18"/>
                        </a:lnTo>
                        <a:lnTo>
                          <a:pt x="1" y="16"/>
                        </a:lnTo>
                        <a:lnTo>
                          <a:pt x="1" y="15"/>
                        </a:lnTo>
                        <a:lnTo>
                          <a:pt x="1" y="13"/>
                        </a:lnTo>
                        <a:lnTo>
                          <a:pt x="1" y="12"/>
                        </a:lnTo>
                        <a:lnTo>
                          <a:pt x="1" y="10"/>
                        </a:lnTo>
                        <a:lnTo>
                          <a:pt x="1" y="9"/>
                        </a:lnTo>
                        <a:lnTo>
                          <a:pt x="1" y="8"/>
                        </a:lnTo>
                        <a:lnTo>
                          <a:pt x="1" y="7"/>
                        </a:lnTo>
                        <a:lnTo>
                          <a:pt x="1" y="6"/>
                        </a:lnTo>
                        <a:lnTo>
                          <a:pt x="0" y="5"/>
                        </a:lnTo>
                        <a:lnTo>
                          <a:pt x="0" y="4"/>
                        </a:lnTo>
                        <a:lnTo>
                          <a:pt x="0" y="3"/>
                        </a:lnTo>
                        <a:lnTo>
                          <a:pt x="0" y="2"/>
                        </a:lnTo>
                        <a:lnTo>
                          <a:pt x="0" y="1"/>
                        </a:lnTo>
                        <a:lnTo>
                          <a:pt x="0" y="0"/>
                        </a:lnTo>
                      </a:path>
                    </a:pathLst>
                  </a:custGeom>
                  <a:noFill/>
                  <a:ln w="0">
                    <a:solidFill>
                      <a:srgbClr val="5B82FF"/>
                    </a:solidFill>
                    <a:round/>
                    <a:headEnd/>
                    <a:tailEnd/>
                  </a:ln>
                </p:spPr>
                <p:txBody>
                  <a:bodyPr/>
                  <a:lstStyle/>
                  <a:p>
                    <a:endParaRPr lang="en-US">
                      <a:latin typeface="Calibri" pitchFamily="34" charset="0"/>
                    </a:endParaRPr>
                  </a:p>
                </p:txBody>
              </p:sp>
              <p:sp>
                <p:nvSpPr>
                  <p:cNvPr id="46249" name="Freeform 221"/>
                  <p:cNvSpPr>
                    <a:spLocks noChangeAspect="1"/>
                  </p:cNvSpPr>
                  <p:nvPr/>
                </p:nvSpPr>
                <p:spPr bwMode="auto">
                  <a:xfrm>
                    <a:off x="2222" y="3442"/>
                    <a:ext cx="3" cy="2"/>
                  </a:xfrm>
                  <a:custGeom>
                    <a:avLst/>
                    <a:gdLst>
                      <a:gd name="T0" fmla="*/ 3 w 3"/>
                      <a:gd name="T1" fmla="*/ 2 h 2"/>
                      <a:gd name="T2" fmla="*/ 3 w 3"/>
                      <a:gd name="T3" fmla="*/ 2 h 2"/>
                      <a:gd name="T4" fmla="*/ 3 w 3"/>
                      <a:gd name="T5" fmla="*/ 1 h 2"/>
                      <a:gd name="T6" fmla="*/ 3 w 3"/>
                      <a:gd name="T7" fmla="*/ 2 h 2"/>
                      <a:gd name="T8" fmla="*/ 3 w 3"/>
                      <a:gd name="T9" fmla="*/ 2 h 2"/>
                      <a:gd name="T10" fmla="*/ 3 w 3"/>
                      <a:gd name="T11" fmla="*/ 2 h 2"/>
                      <a:gd name="T12" fmla="*/ 2 w 3"/>
                      <a:gd name="T13" fmla="*/ 2 h 2"/>
                      <a:gd name="T14" fmla="*/ 2 w 3"/>
                      <a:gd name="T15" fmla="*/ 2 h 2"/>
                      <a:gd name="T16" fmla="*/ 2 w 3"/>
                      <a:gd name="T17" fmla="*/ 2 h 2"/>
                      <a:gd name="T18" fmla="*/ 2 w 3"/>
                      <a:gd name="T19" fmla="*/ 2 h 2"/>
                      <a:gd name="T20" fmla="*/ 2 w 3"/>
                      <a:gd name="T21" fmla="*/ 2 h 2"/>
                      <a:gd name="T22" fmla="*/ 2 w 3"/>
                      <a:gd name="T23" fmla="*/ 2 h 2"/>
                      <a:gd name="T24" fmla="*/ 2 w 3"/>
                      <a:gd name="T25" fmla="*/ 2 h 2"/>
                      <a:gd name="T26" fmla="*/ 2 w 3"/>
                      <a:gd name="T27" fmla="*/ 1 h 2"/>
                      <a:gd name="T28" fmla="*/ 2 w 3"/>
                      <a:gd name="T29" fmla="*/ 1 h 2"/>
                      <a:gd name="T30" fmla="*/ 2 w 3"/>
                      <a:gd name="T31" fmla="*/ 0 h 2"/>
                      <a:gd name="T32" fmla="*/ 2 w 3"/>
                      <a:gd name="T33" fmla="*/ 0 h 2"/>
                      <a:gd name="T34" fmla="*/ 2 w 3"/>
                      <a:gd name="T35" fmla="*/ 0 h 2"/>
                      <a:gd name="T36" fmla="*/ 2 w 3"/>
                      <a:gd name="T37" fmla="*/ 0 h 2"/>
                      <a:gd name="T38" fmla="*/ 2 w 3"/>
                      <a:gd name="T39" fmla="*/ 1 h 2"/>
                      <a:gd name="T40" fmla="*/ 2 w 3"/>
                      <a:gd name="T41" fmla="*/ 1 h 2"/>
                      <a:gd name="T42" fmla="*/ 2 w 3"/>
                      <a:gd name="T43" fmla="*/ 1 h 2"/>
                      <a:gd name="T44" fmla="*/ 2 w 3"/>
                      <a:gd name="T45" fmla="*/ 1 h 2"/>
                      <a:gd name="T46" fmla="*/ 1 w 3"/>
                      <a:gd name="T47" fmla="*/ 1 h 2"/>
                      <a:gd name="T48" fmla="*/ 1 w 3"/>
                      <a:gd name="T49" fmla="*/ 1 h 2"/>
                      <a:gd name="T50" fmla="*/ 1 w 3"/>
                      <a:gd name="T51" fmla="*/ 1 h 2"/>
                      <a:gd name="T52" fmla="*/ 1 w 3"/>
                      <a:gd name="T53" fmla="*/ 1 h 2"/>
                      <a:gd name="T54" fmla="*/ 1 w 3"/>
                      <a:gd name="T55" fmla="*/ 1 h 2"/>
                      <a:gd name="T56" fmla="*/ 1 w 3"/>
                      <a:gd name="T57" fmla="*/ 0 h 2"/>
                      <a:gd name="T58" fmla="*/ 1 w 3"/>
                      <a:gd name="T59" fmla="*/ 0 h 2"/>
                      <a:gd name="T60" fmla="*/ 1 w 3"/>
                      <a:gd name="T61" fmla="*/ 0 h 2"/>
                      <a:gd name="T62" fmla="*/ 1 w 3"/>
                      <a:gd name="T63" fmla="*/ 1 h 2"/>
                      <a:gd name="T64" fmla="*/ 1 w 3"/>
                      <a:gd name="T65" fmla="*/ 1 h 2"/>
                      <a:gd name="T66" fmla="*/ 1 w 3"/>
                      <a:gd name="T67" fmla="*/ 1 h 2"/>
                      <a:gd name="T68" fmla="*/ 1 w 3"/>
                      <a:gd name="T69" fmla="*/ 1 h 2"/>
                      <a:gd name="T70" fmla="*/ 1 w 3"/>
                      <a:gd name="T71" fmla="*/ 1 h 2"/>
                      <a:gd name="T72" fmla="*/ 1 w 3"/>
                      <a:gd name="T73" fmla="*/ 1 h 2"/>
                      <a:gd name="T74" fmla="*/ 1 w 3"/>
                      <a:gd name="T75" fmla="*/ 1 h 2"/>
                      <a:gd name="T76" fmla="*/ 1 w 3"/>
                      <a:gd name="T77" fmla="*/ 1 h 2"/>
                      <a:gd name="T78" fmla="*/ 1 w 3"/>
                      <a:gd name="T79" fmla="*/ 1 h 2"/>
                      <a:gd name="T80" fmla="*/ 0 w 3"/>
                      <a:gd name="T81" fmla="*/ 1 h 2"/>
                      <a:gd name="T82" fmla="*/ 0 w 3"/>
                      <a:gd name="T83" fmla="*/ 1 h 2"/>
                      <a:gd name="T84" fmla="*/ 0 w 3"/>
                      <a:gd name="T85" fmla="*/ 1 h 2"/>
                      <a:gd name="T86" fmla="*/ 0 w 3"/>
                      <a:gd name="T87" fmla="*/ 1 h 2"/>
                      <a:gd name="T88" fmla="*/ 0 w 3"/>
                      <a:gd name="T89" fmla="*/ 1 h 2"/>
                      <a:gd name="T90" fmla="*/ 0 w 3"/>
                      <a:gd name="T91" fmla="*/ 0 h 2"/>
                      <a:gd name="T92" fmla="*/ 0 w 3"/>
                      <a:gd name="T93" fmla="*/ 0 h 2"/>
                      <a:gd name="T94" fmla="*/ 0 w 3"/>
                      <a:gd name="T95" fmla="*/ 0 h 2"/>
                      <a:gd name="T96" fmla="*/ 0 w 3"/>
                      <a:gd name="T97" fmla="*/ 0 h 2"/>
                      <a:gd name="T98" fmla="*/ 0 w 3"/>
                      <a:gd name="T99" fmla="*/ 1 h 2"/>
                      <a:gd name="T100" fmla="*/ 0 w 3"/>
                      <a:gd name="T101" fmla="*/ 1 h 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
                      <a:gd name="T154" fmla="*/ 0 h 2"/>
                      <a:gd name="T155" fmla="*/ 3 w 3"/>
                      <a:gd name="T156" fmla="*/ 2 h 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 h="2">
                        <a:moveTo>
                          <a:pt x="3" y="2"/>
                        </a:moveTo>
                        <a:lnTo>
                          <a:pt x="3" y="2"/>
                        </a:lnTo>
                        <a:lnTo>
                          <a:pt x="3" y="1"/>
                        </a:lnTo>
                        <a:lnTo>
                          <a:pt x="3" y="2"/>
                        </a:lnTo>
                        <a:lnTo>
                          <a:pt x="2" y="2"/>
                        </a:lnTo>
                        <a:lnTo>
                          <a:pt x="2" y="1"/>
                        </a:lnTo>
                        <a:lnTo>
                          <a:pt x="2" y="0"/>
                        </a:lnTo>
                        <a:lnTo>
                          <a:pt x="2" y="1"/>
                        </a:lnTo>
                        <a:lnTo>
                          <a:pt x="1" y="1"/>
                        </a:lnTo>
                        <a:lnTo>
                          <a:pt x="1" y="0"/>
                        </a:lnTo>
                        <a:lnTo>
                          <a:pt x="1" y="1"/>
                        </a:lnTo>
                        <a:lnTo>
                          <a:pt x="0" y="1"/>
                        </a:lnTo>
                        <a:lnTo>
                          <a:pt x="0" y="0"/>
                        </a:lnTo>
                        <a:lnTo>
                          <a:pt x="0" y="1"/>
                        </a:lnTo>
                      </a:path>
                    </a:pathLst>
                  </a:custGeom>
                  <a:noFill/>
                  <a:ln w="0">
                    <a:solidFill>
                      <a:srgbClr val="5B82FF"/>
                    </a:solidFill>
                    <a:round/>
                    <a:headEnd/>
                    <a:tailEnd/>
                  </a:ln>
                </p:spPr>
                <p:txBody>
                  <a:bodyPr/>
                  <a:lstStyle/>
                  <a:p>
                    <a:endParaRPr lang="en-US">
                      <a:latin typeface="Calibri" pitchFamily="34" charset="0"/>
                    </a:endParaRPr>
                  </a:p>
                </p:txBody>
              </p:sp>
              <p:sp>
                <p:nvSpPr>
                  <p:cNvPr id="46250" name="Freeform 222"/>
                  <p:cNvSpPr>
                    <a:spLocks noChangeAspect="1"/>
                  </p:cNvSpPr>
                  <p:nvPr/>
                </p:nvSpPr>
                <p:spPr bwMode="auto">
                  <a:xfrm>
                    <a:off x="2219" y="3443"/>
                    <a:ext cx="3" cy="6"/>
                  </a:xfrm>
                  <a:custGeom>
                    <a:avLst/>
                    <a:gdLst>
                      <a:gd name="T0" fmla="*/ 3 w 3"/>
                      <a:gd name="T1" fmla="*/ 0 h 6"/>
                      <a:gd name="T2" fmla="*/ 3 w 3"/>
                      <a:gd name="T3" fmla="*/ 1 h 6"/>
                      <a:gd name="T4" fmla="*/ 3 w 3"/>
                      <a:gd name="T5" fmla="*/ 2 h 6"/>
                      <a:gd name="T6" fmla="*/ 3 w 3"/>
                      <a:gd name="T7" fmla="*/ 2 h 6"/>
                      <a:gd name="T8" fmla="*/ 3 w 3"/>
                      <a:gd name="T9" fmla="*/ 3 h 6"/>
                      <a:gd name="T10" fmla="*/ 3 w 3"/>
                      <a:gd name="T11" fmla="*/ 4 h 6"/>
                      <a:gd name="T12" fmla="*/ 3 w 3"/>
                      <a:gd name="T13" fmla="*/ 5 h 6"/>
                      <a:gd name="T14" fmla="*/ 2 w 3"/>
                      <a:gd name="T15" fmla="*/ 5 h 6"/>
                      <a:gd name="T16" fmla="*/ 2 w 3"/>
                      <a:gd name="T17" fmla="*/ 5 h 6"/>
                      <a:gd name="T18" fmla="*/ 2 w 3"/>
                      <a:gd name="T19" fmla="*/ 5 h 6"/>
                      <a:gd name="T20" fmla="*/ 2 w 3"/>
                      <a:gd name="T21" fmla="*/ 5 h 6"/>
                      <a:gd name="T22" fmla="*/ 2 w 3"/>
                      <a:gd name="T23" fmla="*/ 5 h 6"/>
                      <a:gd name="T24" fmla="*/ 2 w 3"/>
                      <a:gd name="T25" fmla="*/ 5 h 6"/>
                      <a:gd name="T26" fmla="*/ 2 w 3"/>
                      <a:gd name="T27" fmla="*/ 5 h 6"/>
                      <a:gd name="T28" fmla="*/ 2 w 3"/>
                      <a:gd name="T29" fmla="*/ 5 h 6"/>
                      <a:gd name="T30" fmla="*/ 2 w 3"/>
                      <a:gd name="T31" fmla="*/ 5 h 6"/>
                      <a:gd name="T32" fmla="*/ 2 w 3"/>
                      <a:gd name="T33" fmla="*/ 6 h 6"/>
                      <a:gd name="T34" fmla="*/ 2 w 3"/>
                      <a:gd name="T35" fmla="*/ 6 h 6"/>
                      <a:gd name="T36" fmla="*/ 2 w 3"/>
                      <a:gd name="T37" fmla="*/ 6 h 6"/>
                      <a:gd name="T38" fmla="*/ 2 w 3"/>
                      <a:gd name="T39" fmla="*/ 6 h 6"/>
                      <a:gd name="T40" fmla="*/ 2 w 3"/>
                      <a:gd name="T41" fmla="*/ 6 h 6"/>
                      <a:gd name="T42" fmla="*/ 2 w 3"/>
                      <a:gd name="T43" fmla="*/ 6 h 6"/>
                      <a:gd name="T44" fmla="*/ 2 w 3"/>
                      <a:gd name="T45" fmla="*/ 5 h 6"/>
                      <a:gd name="T46" fmla="*/ 2 w 3"/>
                      <a:gd name="T47" fmla="*/ 5 h 6"/>
                      <a:gd name="T48" fmla="*/ 1 w 3"/>
                      <a:gd name="T49" fmla="*/ 5 h 6"/>
                      <a:gd name="T50" fmla="*/ 1 w 3"/>
                      <a:gd name="T51" fmla="*/ 4 h 6"/>
                      <a:gd name="T52" fmla="*/ 1 w 3"/>
                      <a:gd name="T53" fmla="*/ 4 h 6"/>
                      <a:gd name="T54" fmla="*/ 1 w 3"/>
                      <a:gd name="T55" fmla="*/ 4 h 6"/>
                      <a:gd name="T56" fmla="*/ 1 w 3"/>
                      <a:gd name="T57" fmla="*/ 4 h 6"/>
                      <a:gd name="T58" fmla="*/ 1 w 3"/>
                      <a:gd name="T59" fmla="*/ 3 h 6"/>
                      <a:gd name="T60" fmla="*/ 1 w 3"/>
                      <a:gd name="T61" fmla="*/ 3 h 6"/>
                      <a:gd name="T62" fmla="*/ 1 w 3"/>
                      <a:gd name="T63" fmla="*/ 3 h 6"/>
                      <a:gd name="T64" fmla="*/ 1 w 3"/>
                      <a:gd name="T65" fmla="*/ 3 h 6"/>
                      <a:gd name="T66" fmla="*/ 1 w 3"/>
                      <a:gd name="T67" fmla="*/ 3 h 6"/>
                      <a:gd name="T68" fmla="*/ 1 w 3"/>
                      <a:gd name="T69" fmla="*/ 3 h 6"/>
                      <a:gd name="T70" fmla="*/ 1 w 3"/>
                      <a:gd name="T71" fmla="*/ 2 h 6"/>
                      <a:gd name="T72" fmla="*/ 1 w 3"/>
                      <a:gd name="T73" fmla="*/ 2 h 6"/>
                      <a:gd name="T74" fmla="*/ 1 w 3"/>
                      <a:gd name="T75" fmla="*/ 2 h 6"/>
                      <a:gd name="T76" fmla="*/ 1 w 3"/>
                      <a:gd name="T77" fmla="*/ 2 h 6"/>
                      <a:gd name="T78" fmla="*/ 1 w 3"/>
                      <a:gd name="T79" fmla="*/ 2 h 6"/>
                      <a:gd name="T80" fmla="*/ 1 w 3"/>
                      <a:gd name="T81" fmla="*/ 2 h 6"/>
                      <a:gd name="T82" fmla="*/ 0 w 3"/>
                      <a:gd name="T83" fmla="*/ 2 h 6"/>
                      <a:gd name="T84" fmla="*/ 0 w 3"/>
                      <a:gd name="T85" fmla="*/ 2 h 6"/>
                      <a:gd name="T86" fmla="*/ 0 w 3"/>
                      <a:gd name="T87" fmla="*/ 2 h 6"/>
                      <a:gd name="T88" fmla="*/ 0 w 3"/>
                      <a:gd name="T89" fmla="*/ 2 h 6"/>
                      <a:gd name="T90" fmla="*/ 0 w 3"/>
                      <a:gd name="T91" fmla="*/ 2 h 6"/>
                      <a:gd name="T92" fmla="*/ 0 w 3"/>
                      <a:gd name="T93" fmla="*/ 2 h 6"/>
                      <a:gd name="T94" fmla="*/ 0 w 3"/>
                      <a:gd name="T95" fmla="*/ 1 h 6"/>
                      <a:gd name="T96" fmla="*/ 0 w 3"/>
                      <a:gd name="T97" fmla="*/ 1 h 6"/>
                      <a:gd name="T98" fmla="*/ 0 w 3"/>
                      <a:gd name="T99" fmla="*/ 1 h 6"/>
                      <a:gd name="T100" fmla="*/ 0 w 3"/>
                      <a:gd name="T101" fmla="*/ 1 h 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
                      <a:gd name="T154" fmla="*/ 0 h 6"/>
                      <a:gd name="T155" fmla="*/ 3 w 3"/>
                      <a:gd name="T156" fmla="*/ 6 h 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 h="6">
                        <a:moveTo>
                          <a:pt x="3" y="0"/>
                        </a:moveTo>
                        <a:lnTo>
                          <a:pt x="3" y="1"/>
                        </a:lnTo>
                        <a:lnTo>
                          <a:pt x="3" y="2"/>
                        </a:lnTo>
                        <a:lnTo>
                          <a:pt x="3" y="3"/>
                        </a:lnTo>
                        <a:lnTo>
                          <a:pt x="3" y="4"/>
                        </a:lnTo>
                        <a:lnTo>
                          <a:pt x="3" y="5"/>
                        </a:lnTo>
                        <a:lnTo>
                          <a:pt x="2" y="5"/>
                        </a:lnTo>
                        <a:lnTo>
                          <a:pt x="2" y="6"/>
                        </a:lnTo>
                        <a:lnTo>
                          <a:pt x="2" y="5"/>
                        </a:lnTo>
                        <a:lnTo>
                          <a:pt x="1" y="5"/>
                        </a:lnTo>
                        <a:lnTo>
                          <a:pt x="1" y="4"/>
                        </a:lnTo>
                        <a:lnTo>
                          <a:pt x="1" y="3"/>
                        </a:lnTo>
                        <a:lnTo>
                          <a:pt x="1" y="2"/>
                        </a:lnTo>
                        <a:lnTo>
                          <a:pt x="0" y="2"/>
                        </a:lnTo>
                        <a:lnTo>
                          <a:pt x="0" y="1"/>
                        </a:lnTo>
                      </a:path>
                    </a:pathLst>
                  </a:custGeom>
                  <a:noFill/>
                  <a:ln w="0">
                    <a:solidFill>
                      <a:srgbClr val="5B82FF"/>
                    </a:solidFill>
                    <a:round/>
                    <a:headEnd/>
                    <a:tailEnd/>
                  </a:ln>
                </p:spPr>
                <p:txBody>
                  <a:bodyPr/>
                  <a:lstStyle/>
                  <a:p>
                    <a:endParaRPr lang="en-US">
                      <a:latin typeface="Calibri" pitchFamily="34" charset="0"/>
                    </a:endParaRPr>
                  </a:p>
                </p:txBody>
              </p:sp>
              <p:sp>
                <p:nvSpPr>
                  <p:cNvPr id="46251" name="Freeform 223"/>
                  <p:cNvSpPr>
                    <a:spLocks noChangeAspect="1"/>
                  </p:cNvSpPr>
                  <p:nvPr/>
                </p:nvSpPr>
                <p:spPr bwMode="auto">
                  <a:xfrm>
                    <a:off x="2216" y="3439"/>
                    <a:ext cx="3" cy="5"/>
                  </a:xfrm>
                  <a:custGeom>
                    <a:avLst/>
                    <a:gdLst>
                      <a:gd name="T0" fmla="*/ 3 w 3"/>
                      <a:gd name="T1" fmla="*/ 5 h 5"/>
                      <a:gd name="T2" fmla="*/ 3 w 3"/>
                      <a:gd name="T3" fmla="*/ 5 h 5"/>
                      <a:gd name="T4" fmla="*/ 3 w 3"/>
                      <a:gd name="T5" fmla="*/ 5 h 5"/>
                      <a:gd name="T6" fmla="*/ 3 w 3"/>
                      <a:gd name="T7" fmla="*/ 5 h 5"/>
                      <a:gd name="T8" fmla="*/ 3 w 3"/>
                      <a:gd name="T9" fmla="*/ 5 h 5"/>
                      <a:gd name="T10" fmla="*/ 3 w 3"/>
                      <a:gd name="T11" fmla="*/ 5 h 5"/>
                      <a:gd name="T12" fmla="*/ 3 w 3"/>
                      <a:gd name="T13" fmla="*/ 5 h 5"/>
                      <a:gd name="T14" fmla="*/ 3 w 3"/>
                      <a:gd name="T15" fmla="*/ 5 h 5"/>
                      <a:gd name="T16" fmla="*/ 2 w 3"/>
                      <a:gd name="T17" fmla="*/ 5 h 5"/>
                      <a:gd name="T18" fmla="*/ 2 w 3"/>
                      <a:gd name="T19" fmla="*/ 5 h 5"/>
                      <a:gd name="T20" fmla="*/ 2 w 3"/>
                      <a:gd name="T21" fmla="*/ 4 h 5"/>
                      <a:gd name="T22" fmla="*/ 2 w 3"/>
                      <a:gd name="T23" fmla="*/ 4 h 5"/>
                      <a:gd name="T24" fmla="*/ 2 w 3"/>
                      <a:gd name="T25" fmla="*/ 4 h 5"/>
                      <a:gd name="T26" fmla="*/ 2 w 3"/>
                      <a:gd name="T27" fmla="*/ 4 h 5"/>
                      <a:gd name="T28" fmla="*/ 2 w 3"/>
                      <a:gd name="T29" fmla="*/ 4 h 5"/>
                      <a:gd name="T30" fmla="*/ 2 w 3"/>
                      <a:gd name="T31" fmla="*/ 4 h 5"/>
                      <a:gd name="T32" fmla="*/ 2 w 3"/>
                      <a:gd name="T33" fmla="*/ 4 h 5"/>
                      <a:gd name="T34" fmla="*/ 2 w 3"/>
                      <a:gd name="T35" fmla="*/ 4 h 5"/>
                      <a:gd name="T36" fmla="*/ 2 w 3"/>
                      <a:gd name="T37" fmla="*/ 4 h 5"/>
                      <a:gd name="T38" fmla="*/ 2 w 3"/>
                      <a:gd name="T39" fmla="*/ 4 h 5"/>
                      <a:gd name="T40" fmla="*/ 2 w 3"/>
                      <a:gd name="T41" fmla="*/ 3 h 5"/>
                      <a:gd name="T42" fmla="*/ 2 w 3"/>
                      <a:gd name="T43" fmla="*/ 3 h 5"/>
                      <a:gd name="T44" fmla="*/ 2 w 3"/>
                      <a:gd name="T45" fmla="*/ 3 h 5"/>
                      <a:gd name="T46" fmla="*/ 2 w 3"/>
                      <a:gd name="T47" fmla="*/ 3 h 5"/>
                      <a:gd name="T48" fmla="*/ 2 w 3"/>
                      <a:gd name="T49" fmla="*/ 3 h 5"/>
                      <a:gd name="T50" fmla="*/ 1 w 3"/>
                      <a:gd name="T51" fmla="*/ 3 h 5"/>
                      <a:gd name="T52" fmla="*/ 1 w 3"/>
                      <a:gd name="T53" fmla="*/ 2 h 5"/>
                      <a:gd name="T54" fmla="*/ 1 w 3"/>
                      <a:gd name="T55" fmla="*/ 2 h 5"/>
                      <a:gd name="T56" fmla="*/ 1 w 3"/>
                      <a:gd name="T57" fmla="*/ 2 h 5"/>
                      <a:gd name="T58" fmla="*/ 1 w 3"/>
                      <a:gd name="T59" fmla="*/ 3 h 5"/>
                      <a:gd name="T60" fmla="*/ 1 w 3"/>
                      <a:gd name="T61" fmla="*/ 3 h 5"/>
                      <a:gd name="T62" fmla="*/ 1 w 3"/>
                      <a:gd name="T63" fmla="*/ 3 h 5"/>
                      <a:gd name="T64" fmla="*/ 1 w 3"/>
                      <a:gd name="T65" fmla="*/ 3 h 5"/>
                      <a:gd name="T66" fmla="*/ 1 w 3"/>
                      <a:gd name="T67" fmla="*/ 3 h 5"/>
                      <a:gd name="T68" fmla="*/ 1 w 3"/>
                      <a:gd name="T69" fmla="*/ 3 h 5"/>
                      <a:gd name="T70" fmla="*/ 1 w 3"/>
                      <a:gd name="T71" fmla="*/ 3 h 5"/>
                      <a:gd name="T72" fmla="*/ 1 w 3"/>
                      <a:gd name="T73" fmla="*/ 2 h 5"/>
                      <a:gd name="T74" fmla="*/ 1 w 3"/>
                      <a:gd name="T75" fmla="*/ 2 h 5"/>
                      <a:gd name="T76" fmla="*/ 1 w 3"/>
                      <a:gd name="T77" fmla="*/ 2 h 5"/>
                      <a:gd name="T78" fmla="*/ 1 w 3"/>
                      <a:gd name="T79" fmla="*/ 1 h 5"/>
                      <a:gd name="T80" fmla="*/ 1 w 3"/>
                      <a:gd name="T81" fmla="*/ 1 h 5"/>
                      <a:gd name="T82" fmla="*/ 1 w 3"/>
                      <a:gd name="T83" fmla="*/ 0 h 5"/>
                      <a:gd name="T84" fmla="*/ 0 w 3"/>
                      <a:gd name="T85" fmla="*/ 0 h 5"/>
                      <a:gd name="T86" fmla="*/ 0 w 3"/>
                      <a:gd name="T87" fmla="*/ 0 h 5"/>
                      <a:gd name="T88" fmla="*/ 0 w 3"/>
                      <a:gd name="T89" fmla="*/ 1 h 5"/>
                      <a:gd name="T90" fmla="*/ 0 w 3"/>
                      <a:gd name="T91" fmla="*/ 1 h 5"/>
                      <a:gd name="T92" fmla="*/ 0 w 3"/>
                      <a:gd name="T93" fmla="*/ 2 h 5"/>
                      <a:gd name="T94" fmla="*/ 0 w 3"/>
                      <a:gd name="T95" fmla="*/ 2 h 5"/>
                      <a:gd name="T96" fmla="*/ 0 w 3"/>
                      <a:gd name="T97" fmla="*/ 3 h 5"/>
                      <a:gd name="T98" fmla="*/ 0 w 3"/>
                      <a:gd name="T99" fmla="*/ 3 h 5"/>
                      <a:gd name="T100" fmla="*/ 0 w 3"/>
                      <a:gd name="T101" fmla="*/ 3 h 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
                      <a:gd name="T154" fmla="*/ 0 h 5"/>
                      <a:gd name="T155" fmla="*/ 3 w 3"/>
                      <a:gd name="T156" fmla="*/ 5 h 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 h="5">
                        <a:moveTo>
                          <a:pt x="3" y="5"/>
                        </a:moveTo>
                        <a:lnTo>
                          <a:pt x="3" y="5"/>
                        </a:lnTo>
                        <a:lnTo>
                          <a:pt x="2" y="5"/>
                        </a:lnTo>
                        <a:lnTo>
                          <a:pt x="2" y="4"/>
                        </a:lnTo>
                        <a:lnTo>
                          <a:pt x="2" y="3"/>
                        </a:lnTo>
                        <a:lnTo>
                          <a:pt x="1" y="3"/>
                        </a:lnTo>
                        <a:lnTo>
                          <a:pt x="1" y="2"/>
                        </a:lnTo>
                        <a:lnTo>
                          <a:pt x="1" y="3"/>
                        </a:lnTo>
                        <a:lnTo>
                          <a:pt x="1" y="2"/>
                        </a:lnTo>
                        <a:lnTo>
                          <a:pt x="1" y="1"/>
                        </a:lnTo>
                        <a:lnTo>
                          <a:pt x="1" y="0"/>
                        </a:lnTo>
                        <a:lnTo>
                          <a:pt x="0" y="0"/>
                        </a:lnTo>
                        <a:lnTo>
                          <a:pt x="0" y="1"/>
                        </a:lnTo>
                        <a:lnTo>
                          <a:pt x="0" y="2"/>
                        </a:lnTo>
                        <a:lnTo>
                          <a:pt x="0" y="3"/>
                        </a:lnTo>
                      </a:path>
                    </a:pathLst>
                  </a:custGeom>
                  <a:noFill/>
                  <a:ln w="0">
                    <a:solidFill>
                      <a:srgbClr val="5B82FF"/>
                    </a:solidFill>
                    <a:round/>
                    <a:headEnd/>
                    <a:tailEnd/>
                  </a:ln>
                </p:spPr>
                <p:txBody>
                  <a:bodyPr/>
                  <a:lstStyle/>
                  <a:p>
                    <a:endParaRPr lang="en-US">
                      <a:latin typeface="Calibri" pitchFamily="34" charset="0"/>
                    </a:endParaRPr>
                  </a:p>
                </p:txBody>
              </p:sp>
              <p:sp>
                <p:nvSpPr>
                  <p:cNvPr id="46252" name="Freeform 224"/>
                  <p:cNvSpPr>
                    <a:spLocks noChangeAspect="1"/>
                  </p:cNvSpPr>
                  <p:nvPr/>
                </p:nvSpPr>
                <p:spPr bwMode="auto">
                  <a:xfrm>
                    <a:off x="2213" y="3440"/>
                    <a:ext cx="3" cy="4"/>
                  </a:xfrm>
                  <a:custGeom>
                    <a:avLst/>
                    <a:gdLst>
                      <a:gd name="T0" fmla="*/ 3 w 3"/>
                      <a:gd name="T1" fmla="*/ 2 h 4"/>
                      <a:gd name="T2" fmla="*/ 3 w 3"/>
                      <a:gd name="T3" fmla="*/ 2 h 4"/>
                      <a:gd name="T4" fmla="*/ 3 w 3"/>
                      <a:gd name="T5" fmla="*/ 2 h 4"/>
                      <a:gd name="T6" fmla="*/ 3 w 3"/>
                      <a:gd name="T7" fmla="*/ 1 h 4"/>
                      <a:gd name="T8" fmla="*/ 3 w 3"/>
                      <a:gd name="T9" fmla="*/ 1 h 4"/>
                      <a:gd name="T10" fmla="*/ 3 w 3"/>
                      <a:gd name="T11" fmla="*/ 1 h 4"/>
                      <a:gd name="T12" fmla="*/ 3 w 3"/>
                      <a:gd name="T13" fmla="*/ 0 h 4"/>
                      <a:gd name="T14" fmla="*/ 3 w 3"/>
                      <a:gd name="T15" fmla="*/ 0 h 4"/>
                      <a:gd name="T16" fmla="*/ 3 w 3"/>
                      <a:gd name="T17" fmla="*/ 0 h 4"/>
                      <a:gd name="T18" fmla="*/ 2 w 3"/>
                      <a:gd name="T19" fmla="*/ 0 h 4"/>
                      <a:gd name="T20" fmla="*/ 2 w 3"/>
                      <a:gd name="T21" fmla="*/ 0 h 4"/>
                      <a:gd name="T22" fmla="*/ 2 w 3"/>
                      <a:gd name="T23" fmla="*/ 0 h 4"/>
                      <a:gd name="T24" fmla="*/ 2 w 3"/>
                      <a:gd name="T25" fmla="*/ 1 h 4"/>
                      <a:gd name="T26" fmla="*/ 2 w 3"/>
                      <a:gd name="T27" fmla="*/ 1 h 4"/>
                      <a:gd name="T28" fmla="*/ 2 w 3"/>
                      <a:gd name="T29" fmla="*/ 1 h 4"/>
                      <a:gd name="T30" fmla="*/ 2 w 3"/>
                      <a:gd name="T31" fmla="*/ 2 h 4"/>
                      <a:gd name="T32" fmla="*/ 2 w 3"/>
                      <a:gd name="T33" fmla="*/ 2 h 4"/>
                      <a:gd name="T34" fmla="*/ 2 w 3"/>
                      <a:gd name="T35" fmla="*/ 2 h 4"/>
                      <a:gd name="T36" fmla="*/ 2 w 3"/>
                      <a:gd name="T37" fmla="*/ 2 h 4"/>
                      <a:gd name="T38" fmla="*/ 2 w 3"/>
                      <a:gd name="T39" fmla="*/ 2 h 4"/>
                      <a:gd name="T40" fmla="*/ 2 w 3"/>
                      <a:gd name="T41" fmla="*/ 2 h 4"/>
                      <a:gd name="T42" fmla="*/ 2 w 3"/>
                      <a:gd name="T43" fmla="*/ 2 h 4"/>
                      <a:gd name="T44" fmla="*/ 2 w 3"/>
                      <a:gd name="T45" fmla="*/ 2 h 4"/>
                      <a:gd name="T46" fmla="*/ 2 w 3"/>
                      <a:gd name="T47" fmla="*/ 2 h 4"/>
                      <a:gd name="T48" fmla="*/ 2 w 3"/>
                      <a:gd name="T49" fmla="*/ 2 h 4"/>
                      <a:gd name="T50" fmla="*/ 2 w 3"/>
                      <a:gd name="T51" fmla="*/ 2 h 4"/>
                      <a:gd name="T52" fmla="*/ 1 w 3"/>
                      <a:gd name="T53" fmla="*/ 2 h 4"/>
                      <a:gd name="T54" fmla="*/ 1 w 3"/>
                      <a:gd name="T55" fmla="*/ 2 h 4"/>
                      <a:gd name="T56" fmla="*/ 1 w 3"/>
                      <a:gd name="T57" fmla="*/ 1 h 4"/>
                      <a:gd name="T58" fmla="*/ 1 w 3"/>
                      <a:gd name="T59" fmla="*/ 1 h 4"/>
                      <a:gd name="T60" fmla="*/ 1 w 3"/>
                      <a:gd name="T61" fmla="*/ 1 h 4"/>
                      <a:gd name="T62" fmla="*/ 1 w 3"/>
                      <a:gd name="T63" fmla="*/ 2 h 4"/>
                      <a:gd name="T64" fmla="*/ 1 w 3"/>
                      <a:gd name="T65" fmla="*/ 2 h 4"/>
                      <a:gd name="T66" fmla="*/ 1 w 3"/>
                      <a:gd name="T67" fmla="*/ 2 h 4"/>
                      <a:gd name="T68" fmla="*/ 1 w 3"/>
                      <a:gd name="T69" fmla="*/ 3 h 4"/>
                      <a:gd name="T70" fmla="*/ 1 w 3"/>
                      <a:gd name="T71" fmla="*/ 3 h 4"/>
                      <a:gd name="T72" fmla="*/ 1 w 3"/>
                      <a:gd name="T73" fmla="*/ 3 h 4"/>
                      <a:gd name="T74" fmla="*/ 1 w 3"/>
                      <a:gd name="T75" fmla="*/ 3 h 4"/>
                      <a:gd name="T76" fmla="*/ 1 w 3"/>
                      <a:gd name="T77" fmla="*/ 3 h 4"/>
                      <a:gd name="T78" fmla="*/ 1 w 3"/>
                      <a:gd name="T79" fmla="*/ 3 h 4"/>
                      <a:gd name="T80" fmla="*/ 1 w 3"/>
                      <a:gd name="T81" fmla="*/ 2 h 4"/>
                      <a:gd name="T82" fmla="*/ 1 w 3"/>
                      <a:gd name="T83" fmla="*/ 2 h 4"/>
                      <a:gd name="T84" fmla="*/ 1 w 3"/>
                      <a:gd name="T85" fmla="*/ 2 h 4"/>
                      <a:gd name="T86" fmla="*/ 0 w 3"/>
                      <a:gd name="T87" fmla="*/ 2 h 4"/>
                      <a:gd name="T88" fmla="*/ 0 w 3"/>
                      <a:gd name="T89" fmla="*/ 2 h 4"/>
                      <a:gd name="T90" fmla="*/ 0 w 3"/>
                      <a:gd name="T91" fmla="*/ 2 h 4"/>
                      <a:gd name="T92" fmla="*/ 0 w 3"/>
                      <a:gd name="T93" fmla="*/ 3 h 4"/>
                      <a:gd name="T94" fmla="*/ 0 w 3"/>
                      <a:gd name="T95" fmla="*/ 3 h 4"/>
                      <a:gd name="T96" fmla="*/ 0 w 3"/>
                      <a:gd name="T97" fmla="*/ 4 h 4"/>
                      <a:gd name="T98" fmla="*/ 0 w 3"/>
                      <a:gd name="T99" fmla="*/ 4 h 4"/>
                      <a:gd name="T100" fmla="*/ 0 w 3"/>
                      <a:gd name="T101" fmla="*/ 4 h 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
                      <a:gd name="T154" fmla="*/ 0 h 4"/>
                      <a:gd name="T155" fmla="*/ 3 w 3"/>
                      <a:gd name="T156" fmla="*/ 4 h 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 h="4">
                        <a:moveTo>
                          <a:pt x="3" y="2"/>
                        </a:moveTo>
                        <a:lnTo>
                          <a:pt x="3" y="2"/>
                        </a:lnTo>
                        <a:lnTo>
                          <a:pt x="3" y="1"/>
                        </a:lnTo>
                        <a:lnTo>
                          <a:pt x="3" y="0"/>
                        </a:lnTo>
                        <a:lnTo>
                          <a:pt x="2" y="0"/>
                        </a:lnTo>
                        <a:lnTo>
                          <a:pt x="2" y="1"/>
                        </a:lnTo>
                        <a:lnTo>
                          <a:pt x="2" y="2"/>
                        </a:lnTo>
                        <a:lnTo>
                          <a:pt x="1" y="2"/>
                        </a:lnTo>
                        <a:lnTo>
                          <a:pt x="1" y="1"/>
                        </a:lnTo>
                        <a:lnTo>
                          <a:pt x="1" y="2"/>
                        </a:lnTo>
                        <a:lnTo>
                          <a:pt x="1" y="3"/>
                        </a:lnTo>
                        <a:lnTo>
                          <a:pt x="1" y="2"/>
                        </a:lnTo>
                        <a:lnTo>
                          <a:pt x="0" y="2"/>
                        </a:lnTo>
                        <a:lnTo>
                          <a:pt x="0" y="3"/>
                        </a:lnTo>
                        <a:lnTo>
                          <a:pt x="0" y="4"/>
                        </a:lnTo>
                      </a:path>
                    </a:pathLst>
                  </a:custGeom>
                  <a:noFill/>
                  <a:ln w="0">
                    <a:solidFill>
                      <a:srgbClr val="5B82FF"/>
                    </a:solidFill>
                    <a:round/>
                    <a:headEnd/>
                    <a:tailEnd/>
                  </a:ln>
                </p:spPr>
                <p:txBody>
                  <a:bodyPr/>
                  <a:lstStyle/>
                  <a:p>
                    <a:endParaRPr lang="en-US">
                      <a:latin typeface="Calibri" pitchFamily="34" charset="0"/>
                    </a:endParaRPr>
                  </a:p>
                </p:txBody>
              </p:sp>
              <p:sp>
                <p:nvSpPr>
                  <p:cNvPr id="46253" name="Freeform 225"/>
                  <p:cNvSpPr>
                    <a:spLocks noChangeAspect="1"/>
                  </p:cNvSpPr>
                  <p:nvPr/>
                </p:nvSpPr>
                <p:spPr bwMode="auto">
                  <a:xfrm>
                    <a:off x="2210" y="3444"/>
                    <a:ext cx="3" cy="9"/>
                  </a:xfrm>
                  <a:custGeom>
                    <a:avLst/>
                    <a:gdLst>
                      <a:gd name="T0" fmla="*/ 3 w 3"/>
                      <a:gd name="T1" fmla="*/ 0 h 9"/>
                      <a:gd name="T2" fmla="*/ 3 w 3"/>
                      <a:gd name="T3" fmla="*/ 1 h 9"/>
                      <a:gd name="T4" fmla="*/ 3 w 3"/>
                      <a:gd name="T5" fmla="*/ 1 h 9"/>
                      <a:gd name="T6" fmla="*/ 3 w 3"/>
                      <a:gd name="T7" fmla="*/ 1 h 9"/>
                      <a:gd name="T8" fmla="*/ 3 w 3"/>
                      <a:gd name="T9" fmla="*/ 1 h 9"/>
                      <a:gd name="T10" fmla="*/ 3 w 3"/>
                      <a:gd name="T11" fmla="*/ 1 h 9"/>
                      <a:gd name="T12" fmla="*/ 3 w 3"/>
                      <a:gd name="T13" fmla="*/ 1 h 9"/>
                      <a:gd name="T14" fmla="*/ 3 w 3"/>
                      <a:gd name="T15" fmla="*/ 2 h 9"/>
                      <a:gd name="T16" fmla="*/ 3 w 3"/>
                      <a:gd name="T17" fmla="*/ 2 h 9"/>
                      <a:gd name="T18" fmla="*/ 3 w 3"/>
                      <a:gd name="T19" fmla="*/ 2 h 9"/>
                      <a:gd name="T20" fmla="*/ 2 w 3"/>
                      <a:gd name="T21" fmla="*/ 3 h 9"/>
                      <a:gd name="T22" fmla="*/ 2 w 3"/>
                      <a:gd name="T23" fmla="*/ 3 h 9"/>
                      <a:gd name="T24" fmla="*/ 2 w 3"/>
                      <a:gd name="T25" fmla="*/ 3 h 9"/>
                      <a:gd name="T26" fmla="*/ 2 w 3"/>
                      <a:gd name="T27" fmla="*/ 4 h 9"/>
                      <a:gd name="T28" fmla="*/ 2 w 3"/>
                      <a:gd name="T29" fmla="*/ 4 h 9"/>
                      <a:gd name="T30" fmla="*/ 2 w 3"/>
                      <a:gd name="T31" fmla="*/ 5 h 9"/>
                      <a:gd name="T32" fmla="*/ 2 w 3"/>
                      <a:gd name="T33" fmla="*/ 5 h 9"/>
                      <a:gd name="T34" fmla="*/ 2 w 3"/>
                      <a:gd name="T35" fmla="*/ 6 h 9"/>
                      <a:gd name="T36" fmla="*/ 2 w 3"/>
                      <a:gd name="T37" fmla="*/ 6 h 9"/>
                      <a:gd name="T38" fmla="*/ 2 w 3"/>
                      <a:gd name="T39" fmla="*/ 7 h 9"/>
                      <a:gd name="T40" fmla="*/ 2 w 3"/>
                      <a:gd name="T41" fmla="*/ 7 h 9"/>
                      <a:gd name="T42" fmla="*/ 2 w 3"/>
                      <a:gd name="T43" fmla="*/ 7 h 9"/>
                      <a:gd name="T44" fmla="*/ 2 w 3"/>
                      <a:gd name="T45" fmla="*/ 7 h 9"/>
                      <a:gd name="T46" fmla="*/ 2 w 3"/>
                      <a:gd name="T47" fmla="*/ 7 h 9"/>
                      <a:gd name="T48" fmla="*/ 2 w 3"/>
                      <a:gd name="T49" fmla="*/ 7 h 9"/>
                      <a:gd name="T50" fmla="*/ 2 w 3"/>
                      <a:gd name="T51" fmla="*/ 7 h 9"/>
                      <a:gd name="T52" fmla="*/ 2 w 3"/>
                      <a:gd name="T53" fmla="*/ 8 h 9"/>
                      <a:gd name="T54" fmla="*/ 1 w 3"/>
                      <a:gd name="T55" fmla="*/ 8 h 9"/>
                      <a:gd name="T56" fmla="*/ 1 w 3"/>
                      <a:gd name="T57" fmla="*/ 8 h 9"/>
                      <a:gd name="T58" fmla="*/ 1 w 3"/>
                      <a:gd name="T59" fmla="*/ 8 h 9"/>
                      <a:gd name="T60" fmla="*/ 1 w 3"/>
                      <a:gd name="T61" fmla="*/ 8 h 9"/>
                      <a:gd name="T62" fmla="*/ 1 w 3"/>
                      <a:gd name="T63" fmla="*/ 9 h 9"/>
                      <a:gd name="T64" fmla="*/ 1 w 3"/>
                      <a:gd name="T65" fmla="*/ 9 h 9"/>
                      <a:gd name="T66" fmla="*/ 1 w 3"/>
                      <a:gd name="T67" fmla="*/ 9 h 9"/>
                      <a:gd name="T68" fmla="*/ 1 w 3"/>
                      <a:gd name="T69" fmla="*/ 8 h 9"/>
                      <a:gd name="T70" fmla="*/ 1 w 3"/>
                      <a:gd name="T71" fmla="*/ 8 h 9"/>
                      <a:gd name="T72" fmla="*/ 1 w 3"/>
                      <a:gd name="T73" fmla="*/ 8 h 9"/>
                      <a:gd name="T74" fmla="*/ 1 w 3"/>
                      <a:gd name="T75" fmla="*/ 8 h 9"/>
                      <a:gd name="T76" fmla="*/ 1 w 3"/>
                      <a:gd name="T77" fmla="*/ 7 h 9"/>
                      <a:gd name="T78" fmla="*/ 1 w 3"/>
                      <a:gd name="T79" fmla="*/ 7 h 9"/>
                      <a:gd name="T80" fmla="*/ 1 w 3"/>
                      <a:gd name="T81" fmla="*/ 6 h 9"/>
                      <a:gd name="T82" fmla="*/ 1 w 3"/>
                      <a:gd name="T83" fmla="*/ 6 h 9"/>
                      <a:gd name="T84" fmla="*/ 1 w 3"/>
                      <a:gd name="T85" fmla="*/ 6 h 9"/>
                      <a:gd name="T86" fmla="*/ 1 w 3"/>
                      <a:gd name="T87" fmla="*/ 5 h 9"/>
                      <a:gd name="T88" fmla="*/ 0 w 3"/>
                      <a:gd name="T89" fmla="*/ 5 h 9"/>
                      <a:gd name="T90" fmla="*/ 0 w 3"/>
                      <a:gd name="T91" fmla="*/ 5 h 9"/>
                      <a:gd name="T92" fmla="*/ 0 w 3"/>
                      <a:gd name="T93" fmla="*/ 5 h 9"/>
                      <a:gd name="T94" fmla="*/ 0 w 3"/>
                      <a:gd name="T95" fmla="*/ 5 h 9"/>
                      <a:gd name="T96" fmla="*/ 0 w 3"/>
                      <a:gd name="T97" fmla="*/ 5 h 9"/>
                      <a:gd name="T98" fmla="*/ 0 w 3"/>
                      <a:gd name="T99" fmla="*/ 4 h 9"/>
                      <a:gd name="T100" fmla="*/ 0 w 3"/>
                      <a:gd name="T101" fmla="*/ 4 h 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
                      <a:gd name="T154" fmla="*/ 0 h 9"/>
                      <a:gd name="T155" fmla="*/ 3 w 3"/>
                      <a:gd name="T156" fmla="*/ 9 h 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 h="9">
                        <a:moveTo>
                          <a:pt x="3" y="0"/>
                        </a:moveTo>
                        <a:lnTo>
                          <a:pt x="3" y="1"/>
                        </a:lnTo>
                        <a:lnTo>
                          <a:pt x="3" y="2"/>
                        </a:lnTo>
                        <a:lnTo>
                          <a:pt x="2" y="3"/>
                        </a:lnTo>
                        <a:lnTo>
                          <a:pt x="2" y="4"/>
                        </a:lnTo>
                        <a:lnTo>
                          <a:pt x="2" y="5"/>
                        </a:lnTo>
                        <a:lnTo>
                          <a:pt x="2" y="6"/>
                        </a:lnTo>
                        <a:lnTo>
                          <a:pt x="2" y="7"/>
                        </a:lnTo>
                        <a:lnTo>
                          <a:pt x="2" y="8"/>
                        </a:lnTo>
                        <a:lnTo>
                          <a:pt x="1" y="8"/>
                        </a:lnTo>
                        <a:lnTo>
                          <a:pt x="1" y="9"/>
                        </a:lnTo>
                        <a:lnTo>
                          <a:pt x="1" y="8"/>
                        </a:lnTo>
                        <a:lnTo>
                          <a:pt x="1" y="7"/>
                        </a:lnTo>
                        <a:lnTo>
                          <a:pt x="1" y="6"/>
                        </a:lnTo>
                        <a:lnTo>
                          <a:pt x="1" y="5"/>
                        </a:lnTo>
                        <a:lnTo>
                          <a:pt x="0" y="5"/>
                        </a:lnTo>
                        <a:lnTo>
                          <a:pt x="0" y="4"/>
                        </a:lnTo>
                      </a:path>
                    </a:pathLst>
                  </a:custGeom>
                  <a:noFill/>
                  <a:ln w="0">
                    <a:solidFill>
                      <a:srgbClr val="5B82FF"/>
                    </a:solidFill>
                    <a:round/>
                    <a:headEnd/>
                    <a:tailEnd/>
                  </a:ln>
                </p:spPr>
                <p:txBody>
                  <a:bodyPr/>
                  <a:lstStyle/>
                  <a:p>
                    <a:endParaRPr lang="en-US">
                      <a:latin typeface="Calibri" pitchFamily="34" charset="0"/>
                    </a:endParaRPr>
                  </a:p>
                </p:txBody>
              </p:sp>
              <p:sp>
                <p:nvSpPr>
                  <p:cNvPr id="46254" name="Freeform 226"/>
                  <p:cNvSpPr>
                    <a:spLocks noChangeAspect="1"/>
                  </p:cNvSpPr>
                  <p:nvPr/>
                </p:nvSpPr>
                <p:spPr bwMode="auto">
                  <a:xfrm>
                    <a:off x="2207" y="3447"/>
                    <a:ext cx="3" cy="28"/>
                  </a:xfrm>
                  <a:custGeom>
                    <a:avLst/>
                    <a:gdLst>
                      <a:gd name="T0" fmla="*/ 3 w 3"/>
                      <a:gd name="T1" fmla="*/ 1 h 28"/>
                      <a:gd name="T2" fmla="*/ 3 w 3"/>
                      <a:gd name="T3" fmla="*/ 1 h 28"/>
                      <a:gd name="T4" fmla="*/ 3 w 3"/>
                      <a:gd name="T5" fmla="*/ 1 h 28"/>
                      <a:gd name="T6" fmla="*/ 3 w 3"/>
                      <a:gd name="T7" fmla="*/ 1 h 28"/>
                      <a:gd name="T8" fmla="*/ 3 w 3"/>
                      <a:gd name="T9" fmla="*/ 1 h 28"/>
                      <a:gd name="T10" fmla="*/ 3 w 3"/>
                      <a:gd name="T11" fmla="*/ 1 h 28"/>
                      <a:gd name="T12" fmla="*/ 3 w 3"/>
                      <a:gd name="T13" fmla="*/ 1 h 28"/>
                      <a:gd name="T14" fmla="*/ 3 w 3"/>
                      <a:gd name="T15" fmla="*/ 1 h 28"/>
                      <a:gd name="T16" fmla="*/ 3 w 3"/>
                      <a:gd name="T17" fmla="*/ 0 h 28"/>
                      <a:gd name="T18" fmla="*/ 3 w 3"/>
                      <a:gd name="T19" fmla="*/ 0 h 28"/>
                      <a:gd name="T20" fmla="*/ 3 w 3"/>
                      <a:gd name="T21" fmla="*/ 0 h 28"/>
                      <a:gd name="T22" fmla="*/ 2 w 3"/>
                      <a:gd name="T23" fmla="*/ 0 h 28"/>
                      <a:gd name="T24" fmla="*/ 2 w 3"/>
                      <a:gd name="T25" fmla="*/ 0 h 28"/>
                      <a:gd name="T26" fmla="*/ 2 w 3"/>
                      <a:gd name="T27" fmla="*/ 0 h 28"/>
                      <a:gd name="T28" fmla="*/ 2 w 3"/>
                      <a:gd name="T29" fmla="*/ 0 h 28"/>
                      <a:gd name="T30" fmla="*/ 2 w 3"/>
                      <a:gd name="T31" fmla="*/ 0 h 28"/>
                      <a:gd name="T32" fmla="*/ 2 w 3"/>
                      <a:gd name="T33" fmla="*/ 0 h 28"/>
                      <a:gd name="T34" fmla="*/ 2 w 3"/>
                      <a:gd name="T35" fmla="*/ 1 h 28"/>
                      <a:gd name="T36" fmla="*/ 2 w 3"/>
                      <a:gd name="T37" fmla="*/ 1 h 28"/>
                      <a:gd name="T38" fmla="*/ 2 w 3"/>
                      <a:gd name="T39" fmla="*/ 2 h 28"/>
                      <a:gd name="T40" fmla="*/ 2 w 3"/>
                      <a:gd name="T41" fmla="*/ 2 h 28"/>
                      <a:gd name="T42" fmla="*/ 2 w 3"/>
                      <a:gd name="T43" fmla="*/ 3 h 28"/>
                      <a:gd name="T44" fmla="*/ 2 w 3"/>
                      <a:gd name="T45" fmla="*/ 3 h 28"/>
                      <a:gd name="T46" fmla="*/ 2 w 3"/>
                      <a:gd name="T47" fmla="*/ 4 h 28"/>
                      <a:gd name="T48" fmla="*/ 2 w 3"/>
                      <a:gd name="T49" fmla="*/ 5 h 28"/>
                      <a:gd name="T50" fmla="*/ 2 w 3"/>
                      <a:gd name="T51" fmla="*/ 6 h 28"/>
                      <a:gd name="T52" fmla="*/ 2 w 3"/>
                      <a:gd name="T53" fmla="*/ 7 h 28"/>
                      <a:gd name="T54" fmla="*/ 2 w 3"/>
                      <a:gd name="T55" fmla="*/ 9 h 28"/>
                      <a:gd name="T56" fmla="*/ 1 w 3"/>
                      <a:gd name="T57" fmla="*/ 11 h 28"/>
                      <a:gd name="T58" fmla="*/ 1 w 3"/>
                      <a:gd name="T59" fmla="*/ 13 h 28"/>
                      <a:gd name="T60" fmla="*/ 1 w 3"/>
                      <a:gd name="T61" fmla="*/ 15 h 28"/>
                      <a:gd name="T62" fmla="*/ 1 w 3"/>
                      <a:gd name="T63" fmla="*/ 17 h 28"/>
                      <a:gd name="T64" fmla="*/ 1 w 3"/>
                      <a:gd name="T65" fmla="*/ 19 h 28"/>
                      <a:gd name="T66" fmla="*/ 1 w 3"/>
                      <a:gd name="T67" fmla="*/ 21 h 28"/>
                      <a:gd name="T68" fmla="*/ 1 w 3"/>
                      <a:gd name="T69" fmla="*/ 23 h 28"/>
                      <a:gd name="T70" fmla="*/ 1 w 3"/>
                      <a:gd name="T71" fmla="*/ 25 h 28"/>
                      <a:gd name="T72" fmla="*/ 1 w 3"/>
                      <a:gd name="T73" fmla="*/ 26 h 28"/>
                      <a:gd name="T74" fmla="*/ 1 w 3"/>
                      <a:gd name="T75" fmla="*/ 27 h 28"/>
                      <a:gd name="T76" fmla="*/ 1 w 3"/>
                      <a:gd name="T77" fmla="*/ 28 h 28"/>
                      <a:gd name="T78" fmla="*/ 1 w 3"/>
                      <a:gd name="T79" fmla="*/ 28 h 28"/>
                      <a:gd name="T80" fmla="*/ 1 w 3"/>
                      <a:gd name="T81" fmla="*/ 28 h 28"/>
                      <a:gd name="T82" fmla="*/ 1 w 3"/>
                      <a:gd name="T83" fmla="*/ 28 h 28"/>
                      <a:gd name="T84" fmla="*/ 1 w 3"/>
                      <a:gd name="T85" fmla="*/ 28 h 28"/>
                      <a:gd name="T86" fmla="*/ 1 w 3"/>
                      <a:gd name="T87" fmla="*/ 28 h 28"/>
                      <a:gd name="T88" fmla="*/ 0 w 3"/>
                      <a:gd name="T89" fmla="*/ 28 h 28"/>
                      <a:gd name="T90" fmla="*/ 0 w 3"/>
                      <a:gd name="T91" fmla="*/ 27 h 28"/>
                      <a:gd name="T92" fmla="*/ 0 w 3"/>
                      <a:gd name="T93" fmla="*/ 26 h 28"/>
                      <a:gd name="T94" fmla="*/ 0 w 3"/>
                      <a:gd name="T95" fmla="*/ 25 h 28"/>
                      <a:gd name="T96" fmla="*/ 0 w 3"/>
                      <a:gd name="T97" fmla="*/ 24 h 28"/>
                      <a:gd name="T98" fmla="*/ 0 w 3"/>
                      <a:gd name="T99" fmla="*/ 22 h 28"/>
                      <a:gd name="T100" fmla="*/ 0 w 3"/>
                      <a:gd name="T101" fmla="*/ 21 h 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
                      <a:gd name="T154" fmla="*/ 0 h 28"/>
                      <a:gd name="T155" fmla="*/ 3 w 3"/>
                      <a:gd name="T156" fmla="*/ 28 h 2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 h="28">
                        <a:moveTo>
                          <a:pt x="3" y="1"/>
                        </a:moveTo>
                        <a:lnTo>
                          <a:pt x="3" y="1"/>
                        </a:lnTo>
                        <a:lnTo>
                          <a:pt x="3" y="0"/>
                        </a:lnTo>
                        <a:lnTo>
                          <a:pt x="2" y="0"/>
                        </a:lnTo>
                        <a:lnTo>
                          <a:pt x="2" y="1"/>
                        </a:lnTo>
                        <a:lnTo>
                          <a:pt x="2" y="2"/>
                        </a:lnTo>
                        <a:lnTo>
                          <a:pt x="2" y="3"/>
                        </a:lnTo>
                        <a:lnTo>
                          <a:pt x="2" y="4"/>
                        </a:lnTo>
                        <a:lnTo>
                          <a:pt x="2" y="5"/>
                        </a:lnTo>
                        <a:lnTo>
                          <a:pt x="2" y="6"/>
                        </a:lnTo>
                        <a:lnTo>
                          <a:pt x="2" y="7"/>
                        </a:lnTo>
                        <a:lnTo>
                          <a:pt x="2" y="9"/>
                        </a:lnTo>
                        <a:lnTo>
                          <a:pt x="1" y="11"/>
                        </a:lnTo>
                        <a:lnTo>
                          <a:pt x="1" y="13"/>
                        </a:lnTo>
                        <a:lnTo>
                          <a:pt x="1" y="15"/>
                        </a:lnTo>
                        <a:lnTo>
                          <a:pt x="1" y="17"/>
                        </a:lnTo>
                        <a:lnTo>
                          <a:pt x="1" y="19"/>
                        </a:lnTo>
                        <a:lnTo>
                          <a:pt x="1" y="21"/>
                        </a:lnTo>
                        <a:lnTo>
                          <a:pt x="1" y="23"/>
                        </a:lnTo>
                        <a:lnTo>
                          <a:pt x="1" y="25"/>
                        </a:lnTo>
                        <a:lnTo>
                          <a:pt x="1" y="26"/>
                        </a:lnTo>
                        <a:lnTo>
                          <a:pt x="1" y="27"/>
                        </a:lnTo>
                        <a:lnTo>
                          <a:pt x="1" y="28"/>
                        </a:lnTo>
                        <a:lnTo>
                          <a:pt x="0" y="28"/>
                        </a:lnTo>
                        <a:lnTo>
                          <a:pt x="0" y="27"/>
                        </a:lnTo>
                        <a:lnTo>
                          <a:pt x="0" y="26"/>
                        </a:lnTo>
                        <a:lnTo>
                          <a:pt x="0" y="25"/>
                        </a:lnTo>
                        <a:lnTo>
                          <a:pt x="0" y="24"/>
                        </a:lnTo>
                        <a:lnTo>
                          <a:pt x="0" y="22"/>
                        </a:lnTo>
                        <a:lnTo>
                          <a:pt x="0" y="21"/>
                        </a:lnTo>
                      </a:path>
                    </a:pathLst>
                  </a:custGeom>
                  <a:noFill/>
                  <a:ln w="0">
                    <a:solidFill>
                      <a:srgbClr val="5B82FF"/>
                    </a:solidFill>
                    <a:round/>
                    <a:headEnd/>
                    <a:tailEnd/>
                  </a:ln>
                </p:spPr>
                <p:txBody>
                  <a:bodyPr/>
                  <a:lstStyle/>
                  <a:p>
                    <a:endParaRPr lang="en-US">
                      <a:latin typeface="Calibri" pitchFamily="34" charset="0"/>
                    </a:endParaRPr>
                  </a:p>
                </p:txBody>
              </p:sp>
              <p:sp>
                <p:nvSpPr>
                  <p:cNvPr id="46255" name="Freeform 227"/>
                  <p:cNvSpPr>
                    <a:spLocks noChangeAspect="1"/>
                  </p:cNvSpPr>
                  <p:nvPr/>
                </p:nvSpPr>
                <p:spPr bwMode="auto">
                  <a:xfrm>
                    <a:off x="2204" y="3447"/>
                    <a:ext cx="3" cy="21"/>
                  </a:xfrm>
                  <a:custGeom>
                    <a:avLst/>
                    <a:gdLst>
                      <a:gd name="T0" fmla="*/ 3 w 3"/>
                      <a:gd name="T1" fmla="*/ 21 h 21"/>
                      <a:gd name="T2" fmla="*/ 3 w 3"/>
                      <a:gd name="T3" fmla="*/ 19 h 21"/>
                      <a:gd name="T4" fmla="*/ 3 w 3"/>
                      <a:gd name="T5" fmla="*/ 17 h 21"/>
                      <a:gd name="T6" fmla="*/ 3 w 3"/>
                      <a:gd name="T7" fmla="*/ 15 h 21"/>
                      <a:gd name="T8" fmla="*/ 3 w 3"/>
                      <a:gd name="T9" fmla="*/ 14 h 21"/>
                      <a:gd name="T10" fmla="*/ 3 w 3"/>
                      <a:gd name="T11" fmla="*/ 13 h 21"/>
                      <a:gd name="T12" fmla="*/ 3 w 3"/>
                      <a:gd name="T13" fmla="*/ 12 h 21"/>
                      <a:gd name="T14" fmla="*/ 3 w 3"/>
                      <a:gd name="T15" fmla="*/ 11 h 21"/>
                      <a:gd name="T16" fmla="*/ 3 w 3"/>
                      <a:gd name="T17" fmla="*/ 10 h 21"/>
                      <a:gd name="T18" fmla="*/ 3 w 3"/>
                      <a:gd name="T19" fmla="*/ 9 h 21"/>
                      <a:gd name="T20" fmla="*/ 3 w 3"/>
                      <a:gd name="T21" fmla="*/ 9 h 21"/>
                      <a:gd name="T22" fmla="*/ 3 w 3"/>
                      <a:gd name="T23" fmla="*/ 8 h 21"/>
                      <a:gd name="T24" fmla="*/ 2 w 3"/>
                      <a:gd name="T25" fmla="*/ 8 h 21"/>
                      <a:gd name="T26" fmla="*/ 2 w 3"/>
                      <a:gd name="T27" fmla="*/ 7 h 21"/>
                      <a:gd name="T28" fmla="*/ 2 w 3"/>
                      <a:gd name="T29" fmla="*/ 7 h 21"/>
                      <a:gd name="T30" fmla="*/ 2 w 3"/>
                      <a:gd name="T31" fmla="*/ 6 h 21"/>
                      <a:gd name="T32" fmla="*/ 2 w 3"/>
                      <a:gd name="T33" fmla="*/ 5 h 21"/>
                      <a:gd name="T34" fmla="*/ 2 w 3"/>
                      <a:gd name="T35" fmla="*/ 5 h 21"/>
                      <a:gd name="T36" fmla="*/ 2 w 3"/>
                      <a:gd name="T37" fmla="*/ 5 h 21"/>
                      <a:gd name="T38" fmla="*/ 2 w 3"/>
                      <a:gd name="T39" fmla="*/ 4 h 21"/>
                      <a:gd name="T40" fmla="*/ 2 w 3"/>
                      <a:gd name="T41" fmla="*/ 4 h 21"/>
                      <a:gd name="T42" fmla="*/ 2 w 3"/>
                      <a:gd name="T43" fmla="*/ 4 h 21"/>
                      <a:gd name="T44" fmla="*/ 2 w 3"/>
                      <a:gd name="T45" fmla="*/ 3 h 21"/>
                      <a:gd name="T46" fmla="*/ 2 w 3"/>
                      <a:gd name="T47" fmla="*/ 3 h 21"/>
                      <a:gd name="T48" fmla="*/ 2 w 3"/>
                      <a:gd name="T49" fmla="*/ 3 h 21"/>
                      <a:gd name="T50" fmla="*/ 2 w 3"/>
                      <a:gd name="T51" fmla="*/ 3 h 21"/>
                      <a:gd name="T52" fmla="*/ 2 w 3"/>
                      <a:gd name="T53" fmla="*/ 2 h 21"/>
                      <a:gd name="T54" fmla="*/ 2 w 3"/>
                      <a:gd name="T55" fmla="*/ 2 h 21"/>
                      <a:gd name="T56" fmla="*/ 2 w 3"/>
                      <a:gd name="T57" fmla="*/ 2 h 21"/>
                      <a:gd name="T58" fmla="*/ 1 w 3"/>
                      <a:gd name="T59" fmla="*/ 2 h 21"/>
                      <a:gd name="T60" fmla="*/ 1 w 3"/>
                      <a:gd name="T61" fmla="*/ 2 h 21"/>
                      <a:gd name="T62" fmla="*/ 1 w 3"/>
                      <a:gd name="T63" fmla="*/ 2 h 21"/>
                      <a:gd name="T64" fmla="*/ 1 w 3"/>
                      <a:gd name="T65" fmla="*/ 1 h 21"/>
                      <a:gd name="T66" fmla="*/ 1 w 3"/>
                      <a:gd name="T67" fmla="*/ 1 h 21"/>
                      <a:gd name="T68" fmla="*/ 1 w 3"/>
                      <a:gd name="T69" fmla="*/ 1 h 21"/>
                      <a:gd name="T70" fmla="*/ 1 w 3"/>
                      <a:gd name="T71" fmla="*/ 1 h 21"/>
                      <a:gd name="T72" fmla="*/ 1 w 3"/>
                      <a:gd name="T73" fmla="*/ 0 h 21"/>
                      <a:gd name="T74" fmla="*/ 1 w 3"/>
                      <a:gd name="T75" fmla="*/ 0 h 21"/>
                      <a:gd name="T76" fmla="*/ 1 w 3"/>
                      <a:gd name="T77" fmla="*/ 0 h 21"/>
                      <a:gd name="T78" fmla="*/ 1 w 3"/>
                      <a:gd name="T79" fmla="*/ 0 h 21"/>
                      <a:gd name="T80" fmla="*/ 1 w 3"/>
                      <a:gd name="T81" fmla="*/ 0 h 21"/>
                      <a:gd name="T82" fmla="*/ 1 w 3"/>
                      <a:gd name="T83" fmla="*/ 0 h 21"/>
                      <a:gd name="T84" fmla="*/ 1 w 3"/>
                      <a:gd name="T85" fmla="*/ 0 h 21"/>
                      <a:gd name="T86" fmla="*/ 1 w 3"/>
                      <a:gd name="T87" fmla="*/ 0 h 21"/>
                      <a:gd name="T88" fmla="*/ 1 w 3"/>
                      <a:gd name="T89" fmla="*/ 0 h 21"/>
                      <a:gd name="T90" fmla="*/ 0 w 3"/>
                      <a:gd name="T91" fmla="*/ 0 h 21"/>
                      <a:gd name="T92" fmla="*/ 0 w 3"/>
                      <a:gd name="T93" fmla="*/ 0 h 21"/>
                      <a:gd name="T94" fmla="*/ 0 w 3"/>
                      <a:gd name="T95" fmla="*/ 0 h 21"/>
                      <a:gd name="T96" fmla="*/ 0 w 3"/>
                      <a:gd name="T97" fmla="*/ 0 h 21"/>
                      <a:gd name="T98" fmla="*/ 0 w 3"/>
                      <a:gd name="T99" fmla="*/ 0 h 21"/>
                      <a:gd name="T100" fmla="*/ 0 w 3"/>
                      <a:gd name="T101" fmla="*/ 0 h 2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
                      <a:gd name="T154" fmla="*/ 0 h 21"/>
                      <a:gd name="T155" fmla="*/ 3 w 3"/>
                      <a:gd name="T156" fmla="*/ 21 h 2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 h="21">
                        <a:moveTo>
                          <a:pt x="3" y="21"/>
                        </a:moveTo>
                        <a:lnTo>
                          <a:pt x="3" y="19"/>
                        </a:lnTo>
                        <a:lnTo>
                          <a:pt x="3" y="17"/>
                        </a:lnTo>
                        <a:lnTo>
                          <a:pt x="3" y="15"/>
                        </a:lnTo>
                        <a:lnTo>
                          <a:pt x="3" y="14"/>
                        </a:lnTo>
                        <a:lnTo>
                          <a:pt x="3" y="13"/>
                        </a:lnTo>
                        <a:lnTo>
                          <a:pt x="3" y="12"/>
                        </a:lnTo>
                        <a:lnTo>
                          <a:pt x="3" y="11"/>
                        </a:lnTo>
                        <a:lnTo>
                          <a:pt x="3" y="10"/>
                        </a:lnTo>
                        <a:lnTo>
                          <a:pt x="3" y="9"/>
                        </a:lnTo>
                        <a:lnTo>
                          <a:pt x="3" y="8"/>
                        </a:lnTo>
                        <a:lnTo>
                          <a:pt x="2" y="8"/>
                        </a:lnTo>
                        <a:lnTo>
                          <a:pt x="2" y="7"/>
                        </a:lnTo>
                        <a:lnTo>
                          <a:pt x="2" y="6"/>
                        </a:lnTo>
                        <a:lnTo>
                          <a:pt x="2" y="5"/>
                        </a:lnTo>
                        <a:lnTo>
                          <a:pt x="2" y="4"/>
                        </a:lnTo>
                        <a:lnTo>
                          <a:pt x="2" y="3"/>
                        </a:lnTo>
                        <a:lnTo>
                          <a:pt x="2" y="2"/>
                        </a:lnTo>
                        <a:lnTo>
                          <a:pt x="1" y="2"/>
                        </a:lnTo>
                        <a:lnTo>
                          <a:pt x="1" y="1"/>
                        </a:lnTo>
                        <a:lnTo>
                          <a:pt x="1" y="0"/>
                        </a:lnTo>
                        <a:lnTo>
                          <a:pt x="0" y="0"/>
                        </a:lnTo>
                      </a:path>
                    </a:pathLst>
                  </a:custGeom>
                  <a:noFill/>
                  <a:ln w="0">
                    <a:solidFill>
                      <a:srgbClr val="5B82FF"/>
                    </a:solidFill>
                    <a:round/>
                    <a:headEnd/>
                    <a:tailEnd/>
                  </a:ln>
                </p:spPr>
                <p:txBody>
                  <a:bodyPr/>
                  <a:lstStyle/>
                  <a:p>
                    <a:endParaRPr lang="en-US">
                      <a:latin typeface="Calibri" pitchFamily="34" charset="0"/>
                    </a:endParaRPr>
                  </a:p>
                </p:txBody>
              </p:sp>
              <p:sp>
                <p:nvSpPr>
                  <p:cNvPr id="46256" name="Freeform 228"/>
                  <p:cNvSpPr>
                    <a:spLocks noChangeAspect="1"/>
                  </p:cNvSpPr>
                  <p:nvPr/>
                </p:nvSpPr>
                <p:spPr bwMode="auto">
                  <a:xfrm>
                    <a:off x="2201" y="3447"/>
                    <a:ext cx="3" cy="22"/>
                  </a:xfrm>
                  <a:custGeom>
                    <a:avLst/>
                    <a:gdLst>
                      <a:gd name="T0" fmla="*/ 3 w 3"/>
                      <a:gd name="T1" fmla="*/ 0 h 22"/>
                      <a:gd name="T2" fmla="*/ 3 w 3"/>
                      <a:gd name="T3" fmla="*/ 0 h 22"/>
                      <a:gd name="T4" fmla="*/ 3 w 3"/>
                      <a:gd name="T5" fmla="*/ 0 h 22"/>
                      <a:gd name="T6" fmla="*/ 3 w 3"/>
                      <a:gd name="T7" fmla="*/ 0 h 22"/>
                      <a:gd name="T8" fmla="*/ 3 w 3"/>
                      <a:gd name="T9" fmla="*/ 0 h 22"/>
                      <a:gd name="T10" fmla="*/ 3 w 3"/>
                      <a:gd name="T11" fmla="*/ 0 h 22"/>
                      <a:gd name="T12" fmla="*/ 3 w 3"/>
                      <a:gd name="T13" fmla="*/ 0 h 22"/>
                      <a:gd name="T14" fmla="*/ 3 w 3"/>
                      <a:gd name="T15" fmla="*/ 0 h 22"/>
                      <a:gd name="T16" fmla="*/ 3 w 3"/>
                      <a:gd name="T17" fmla="*/ 0 h 22"/>
                      <a:gd name="T18" fmla="*/ 3 w 3"/>
                      <a:gd name="T19" fmla="*/ 0 h 22"/>
                      <a:gd name="T20" fmla="*/ 3 w 3"/>
                      <a:gd name="T21" fmla="*/ 0 h 22"/>
                      <a:gd name="T22" fmla="*/ 3 w 3"/>
                      <a:gd name="T23" fmla="*/ 0 h 22"/>
                      <a:gd name="T24" fmla="*/ 3 w 3"/>
                      <a:gd name="T25" fmla="*/ 0 h 22"/>
                      <a:gd name="T26" fmla="*/ 2 w 3"/>
                      <a:gd name="T27" fmla="*/ 0 h 22"/>
                      <a:gd name="T28" fmla="*/ 2 w 3"/>
                      <a:gd name="T29" fmla="*/ 0 h 22"/>
                      <a:gd name="T30" fmla="*/ 2 w 3"/>
                      <a:gd name="T31" fmla="*/ 0 h 22"/>
                      <a:gd name="T32" fmla="*/ 2 w 3"/>
                      <a:gd name="T33" fmla="*/ 0 h 22"/>
                      <a:gd name="T34" fmla="*/ 2 w 3"/>
                      <a:gd name="T35" fmla="*/ 0 h 22"/>
                      <a:gd name="T36" fmla="*/ 2 w 3"/>
                      <a:gd name="T37" fmla="*/ 0 h 22"/>
                      <a:gd name="T38" fmla="*/ 2 w 3"/>
                      <a:gd name="T39" fmla="*/ 0 h 22"/>
                      <a:gd name="T40" fmla="*/ 2 w 3"/>
                      <a:gd name="T41" fmla="*/ 0 h 22"/>
                      <a:gd name="T42" fmla="*/ 2 w 3"/>
                      <a:gd name="T43" fmla="*/ 0 h 22"/>
                      <a:gd name="T44" fmla="*/ 2 w 3"/>
                      <a:gd name="T45" fmla="*/ 0 h 22"/>
                      <a:gd name="T46" fmla="*/ 2 w 3"/>
                      <a:gd name="T47" fmla="*/ 1 h 22"/>
                      <a:gd name="T48" fmla="*/ 2 w 3"/>
                      <a:gd name="T49" fmla="*/ 1 h 22"/>
                      <a:gd name="T50" fmla="*/ 2 w 3"/>
                      <a:gd name="T51" fmla="*/ 1 h 22"/>
                      <a:gd name="T52" fmla="*/ 2 w 3"/>
                      <a:gd name="T53" fmla="*/ 1 h 22"/>
                      <a:gd name="T54" fmla="*/ 2 w 3"/>
                      <a:gd name="T55" fmla="*/ 1 h 22"/>
                      <a:gd name="T56" fmla="*/ 2 w 3"/>
                      <a:gd name="T57" fmla="*/ 2 h 22"/>
                      <a:gd name="T58" fmla="*/ 2 w 3"/>
                      <a:gd name="T59" fmla="*/ 2 h 22"/>
                      <a:gd name="T60" fmla="*/ 1 w 3"/>
                      <a:gd name="T61" fmla="*/ 2 h 22"/>
                      <a:gd name="T62" fmla="*/ 1 w 3"/>
                      <a:gd name="T63" fmla="*/ 3 h 22"/>
                      <a:gd name="T64" fmla="*/ 1 w 3"/>
                      <a:gd name="T65" fmla="*/ 3 h 22"/>
                      <a:gd name="T66" fmla="*/ 1 w 3"/>
                      <a:gd name="T67" fmla="*/ 4 h 22"/>
                      <a:gd name="T68" fmla="*/ 1 w 3"/>
                      <a:gd name="T69" fmla="*/ 5 h 22"/>
                      <a:gd name="T70" fmla="*/ 1 w 3"/>
                      <a:gd name="T71" fmla="*/ 5 h 22"/>
                      <a:gd name="T72" fmla="*/ 1 w 3"/>
                      <a:gd name="T73" fmla="*/ 6 h 22"/>
                      <a:gd name="T74" fmla="*/ 1 w 3"/>
                      <a:gd name="T75" fmla="*/ 7 h 22"/>
                      <a:gd name="T76" fmla="*/ 1 w 3"/>
                      <a:gd name="T77" fmla="*/ 8 h 22"/>
                      <a:gd name="T78" fmla="*/ 1 w 3"/>
                      <a:gd name="T79" fmla="*/ 9 h 22"/>
                      <a:gd name="T80" fmla="*/ 1 w 3"/>
                      <a:gd name="T81" fmla="*/ 10 h 22"/>
                      <a:gd name="T82" fmla="*/ 1 w 3"/>
                      <a:gd name="T83" fmla="*/ 11 h 22"/>
                      <a:gd name="T84" fmla="*/ 1 w 3"/>
                      <a:gd name="T85" fmla="*/ 12 h 22"/>
                      <a:gd name="T86" fmla="*/ 1 w 3"/>
                      <a:gd name="T87" fmla="*/ 14 h 22"/>
                      <a:gd name="T88" fmla="*/ 1 w 3"/>
                      <a:gd name="T89" fmla="*/ 15 h 22"/>
                      <a:gd name="T90" fmla="*/ 1 w 3"/>
                      <a:gd name="T91" fmla="*/ 16 h 22"/>
                      <a:gd name="T92" fmla="*/ 1 w 3"/>
                      <a:gd name="T93" fmla="*/ 18 h 22"/>
                      <a:gd name="T94" fmla="*/ 0 w 3"/>
                      <a:gd name="T95" fmla="*/ 19 h 22"/>
                      <a:gd name="T96" fmla="*/ 0 w 3"/>
                      <a:gd name="T97" fmla="*/ 20 h 22"/>
                      <a:gd name="T98" fmla="*/ 0 w 3"/>
                      <a:gd name="T99" fmla="*/ 21 h 22"/>
                      <a:gd name="T100" fmla="*/ 0 w 3"/>
                      <a:gd name="T101" fmla="*/ 22 h 2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
                      <a:gd name="T154" fmla="*/ 0 h 22"/>
                      <a:gd name="T155" fmla="*/ 3 w 3"/>
                      <a:gd name="T156" fmla="*/ 22 h 2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 h="22">
                        <a:moveTo>
                          <a:pt x="3" y="0"/>
                        </a:moveTo>
                        <a:lnTo>
                          <a:pt x="3" y="0"/>
                        </a:lnTo>
                        <a:lnTo>
                          <a:pt x="2" y="0"/>
                        </a:lnTo>
                        <a:lnTo>
                          <a:pt x="2" y="1"/>
                        </a:lnTo>
                        <a:lnTo>
                          <a:pt x="2" y="2"/>
                        </a:lnTo>
                        <a:lnTo>
                          <a:pt x="1" y="2"/>
                        </a:lnTo>
                        <a:lnTo>
                          <a:pt x="1" y="3"/>
                        </a:lnTo>
                        <a:lnTo>
                          <a:pt x="1" y="4"/>
                        </a:lnTo>
                        <a:lnTo>
                          <a:pt x="1" y="5"/>
                        </a:lnTo>
                        <a:lnTo>
                          <a:pt x="1" y="6"/>
                        </a:lnTo>
                        <a:lnTo>
                          <a:pt x="1" y="7"/>
                        </a:lnTo>
                        <a:lnTo>
                          <a:pt x="1" y="8"/>
                        </a:lnTo>
                        <a:lnTo>
                          <a:pt x="1" y="9"/>
                        </a:lnTo>
                        <a:lnTo>
                          <a:pt x="1" y="10"/>
                        </a:lnTo>
                        <a:lnTo>
                          <a:pt x="1" y="11"/>
                        </a:lnTo>
                        <a:lnTo>
                          <a:pt x="1" y="12"/>
                        </a:lnTo>
                        <a:lnTo>
                          <a:pt x="1" y="14"/>
                        </a:lnTo>
                        <a:lnTo>
                          <a:pt x="1" y="15"/>
                        </a:lnTo>
                        <a:lnTo>
                          <a:pt x="1" y="16"/>
                        </a:lnTo>
                        <a:lnTo>
                          <a:pt x="1" y="18"/>
                        </a:lnTo>
                        <a:lnTo>
                          <a:pt x="0" y="19"/>
                        </a:lnTo>
                        <a:lnTo>
                          <a:pt x="0" y="20"/>
                        </a:lnTo>
                        <a:lnTo>
                          <a:pt x="0" y="21"/>
                        </a:lnTo>
                        <a:lnTo>
                          <a:pt x="0" y="22"/>
                        </a:lnTo>
                      </a:path>
                    </a:pathLst>
                  </a:custGeom>
                  <a:noFill/>
                  <a:ln w="0">
                    <a:solidFill>
                      <a:srgbClr val="5B82FF"/>
                    </a:solidFill>
                    <a:round/>
                    <a:headEnd/>
                    <a:tailEnd/>
                  </a:ln>
                </p:spPr>
                <p:txBody>
                  <a:bodyPr/>
                  <a:lstStyle/>
                  <a:p>
                    <a:endParaRPr lang="en-US">
                      <a:latin typeface="Calibri" pitchFamily="34" charset="0"/>
                    </a:endParaRPr>
                  </a:p>
                </p:txBody>
              </p:sp>
              <p:sp>
                <p:nvSpPr>
                  <p:cNvPr id="46257" name="Freeform 229"/>
                  <p:cNvSpPr>
                    <a:spLocks noChangeAspect="1"/>
                  </p:cNvSpPr>
                  <p:nvPr/>
                </p:nvSpPr>
                <p:spPr bwMode="auto">
                  <a:xfrm>
                    <a:off x="2198" y="3469"/>
                    <a:ext cx="3" cy="28"/>
                  </a:xfrm>
                  <a:custGeom>
                    <a:avLst/>
                    <a:gdLst>
                      <a:gd name="T0" fmla="*/ 3 w 3"/>
                      <a:gd name="T1" fmla="*/ 0 h 28"/>
                      <a:gd name="T2" fmla="*/ 3 w 3"/>
                      <a:gd name="T3" fmla="*/ 1 h 28"/>
                      <a:gd name="T4" fmla="*/ 3 w 3"/>
                      <a:gd name="T5" fmla="*/ 1 h 28"/>
                      <a:gd name="T6" fmla="*/ 3 w 3"/>
                      <a:gd name="T7" fmla="*/ 2 h 28"/>
                      <a:gd name="T8" fmla="*/ 3 w 3"/>
                      <a:gd name="T9" fmla="*/ 2 h 28"/>
                      <a:gd name="T10" fmla="*/ 3 w 3"/>
                      <a:gd name="T11" fmla="*/ 2 h 28"/>
                      <a:gd name="T12" fmla="*/ 3 w 3"/>
                      <a:gd name="T13" fmla="*/ 3 h 28"/>
                      <a:gd name="T14" fmla="*/ 3 w 3"/>
                      <a:gd name="T15" fmla="*/ 2 h 28"/>
                      <a:gd name="T16" fmla="*/ 3 w 3"/>
                      <a:gd name="T17" fmla="*/ 2 h 28"/>
                      <a:gd name="T18" fmla="*/ 3 w 3"/>
                      <a:gd name="T19" fmla="*/ 2 h 28"/>
                      <a:gd name="T20" fmla="*/ 3 w 3"/>
                      <a:gd name="T21" fmla="*/ 2 h 28"/>
                      <a:gd name="T22" fmla="*/ 3 w 3"/>
                      <a:gd name="T23" fmla="*/ 2 h 28"/>
                      <a:gd name="T24" fmla="*/ 3 w 3"/>
                      <a:gd name="T25" fmla="*/ 1 h 28"/>
                      <a:gd name="T26" fmla="*/ 2 w 3"/>
                      <a:gd name="T27" fmla="*/ 1 h 28"/>
                      <a:gd name="T28" fmla="*/ 2 w 3"/>
                      <a:gd name="T29" fmla="*/ 1 h 28"/>
                      <a:gd name="T30" fmla="*/ 2 w 3"/>
                      <a:gd name="T31" fmla="*/ 1 h 28"/>
                      <a:gd name="T32" fmla="*/ 2 w 3"/>
                      <a:gd name="T33" fmla="*/ 1 h 28"/>
                      <a:gd name="T34" fmla="*/ 2 w 3"/>
                      <a:gd name="T35" fmla="*/ 1 h 28"/>
                      <a:gd name="T36" fmla="*/ 2 w 3"/>
                      <a:gd name="T37" fmla="*/ 2 h 28"/>
                      <a:gd name="T38" fmla="*/ 2 w 3"/>
                      <a:gd name="T39" fmla="*/ 2 h 28"/>
                      <a:gd name="T40" fmla="*/ 2 w 3"/>
                      <a:gd name="T41" fmla="*/ 3 h 28"/>
                      <a:gd name="T42" fmla="*/ 2 w 3"/>
                      <a:gd name="T43" fmla="*/ 4 h 28"/>
                      <a:gd name="T44" fmla="*/ 2 w 3"/>
                      <a:gd name="T45" fmla="*/ 6 h 28"/>
                      <a:gd name="T46" fmla="*/ 2 w 3"/>
                      <a:gd name="T47" fmla="*/ 7 h 28"/>
                      <a:gd name="T48" fmla="*/ 2 w 3"/>
                      <a:gd name="T49" fmla="*/ 9 h 28"/>
                      <a:gd name="T50" fmla="*/ 2 w 3"/>
                      <a:gd name="T51" fmla="*/ 11 h 28"/>
                      <a:gd name="T52" fmla="*/ 2 w 3"/>
                      <a:gd name="T53" fmla="*/ 13 h 28"/>
                      <a:gd name="T54" fmla="*/ 2 w 3"/>
                      <a:gd name="T55" fmla="*/ 15 h 28"/>
                      <a:gd name="T56" fmla="*/ 2 w 3"/>
                      <a:gd name="T57" fmla="*/ 17 h 28"/>
                      <a:gd name="T58" fmla="*/ 2 w 3"/>
                      <a:gd name="T59" fmla="*/ 19 h 28"/>
                      <a:gd name="T60" fmla="*/ 2 w 3"/>
                      <a:gd name="T61" fmla="*/ 21 h 28"/>
                      <a:gd name="T62" fmla="*/ 1 w 3"/>
                      <a:gd name="T63" fmla="*/ 23 h 28"/>
                      <a:gd name="T64" fmla="*/ 1 w 3"/>
                      <a:gd name="T65" fmla="*/ 25 h 28"/>
                      <a:gd name="T66" fmla="*/ 1 w 3"/>
                      <a:gd name="T67" fmla="*/ 26 h 28"/>
                      <a:gd name="T68" fmla="*/ 1 w 3"/>
                      <a:gd name="T69" fmla="*/ 27 h 28"/>
                      <a:gd name="T70" fmla="*/ 1 w 3"/>
                      <a:gd name="T71" fmla="*/ 28 h 28"/>
                      <a:gd name="T72" fmla="*/ 1 w 3"/>
                      <a:gd name="T73" fmla="*/ 28 h 28"/>
                      <a:gd name="T74" fmla="*/ 1 w 3"/>
                      <a:gd name="T75" fmla="*/ 28 h 28"/>
                      <a:gd name="T76" fmla="*/ 1 w 3"/>
                      <a:gd name="T77" fmla="*/ 28 h 28"/>
                      <a:gd name="T78" fmla="*/ 1 w 3"/>
                      <a:gd name="T79" fmla="*/ 28 h 28"/>
                      <a:gd name="T80" fmla="*/ 1 w 3"/>
                      <a:gd name="T81" fmla="*/ 27 h 28"/>
                      <a:gd name="T82" fmla="*/ 1 w 3"/>
                      <a:gd name="T83" fmla="*/ 26 h 28"/>
                      <a:gd name="T84" fmla="*/ 1 w 3"/>
                      <a:gd name="T85" fmla="*/ 24 h 28"/>
                      <a:gd name="T86" fmla="*/ 1 w 3"/>
                      <a:gd name="T87" fmla="*/ 23 h 28"/>
                      <a:gd name="T88" fmla="*/ 1 w 3"/>
                      <a:gd name="T89" fmla="*/ 21 h 28"/>
                      <a:gd name="T90" fmla="*/ 1 w 3"/>
                      <a:gd name="T91" fmla="*/ 19 h 28"/>
                      <a:gd name="T92" fmla="*/ 1 w 3"/>
                      <a:gd name="T93" fmla="*/ 17 h 28"/>
                      <a:gd name="T94" fmla="*/ 1 w 3"/>
                      <a:gd name="T95" fmla="*/ 15 h 28"/>
                      <a:gd name="T96" fmla="*/ 0 w 3"/>
                      <a:gd name="T97" fmla="*/ 12 h 28"/>
                      <a:gd name="T98" fmla="*/ 0 w 3"/>
                      <a:gd name="T99" fmla="*/ 10 h 28"/>
                      <a:gd name="T100" fmla="*/ 0 w 3"/>
                      <a:gd name="T101" fmla="*/ 7 h 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
                      <a:gd name="T154" fmla="*/ 0 h 28"/>
                      <a:gd name="T155" fmla="*/ 3 w 3"/>
                      <a:gd name="T156" fmla="*/ 28 h 2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 h="28">
                        <a:moveTo>
                          <a:pt x="3" y="0"/>
                        </a:moveTo>
                        <a:lnTo>
                          <a:pt x="3" y="1"/>
                        </a:lnTo>
                        <a:lnTo>
                          <a:pt x="3" y="2"/>
                        </a:lnTo>
                        <a:lnTo>
                          <a:pt x="3" y="3"/>
                        </a:lnTo>
                        <a:lnTo>
                          <a:pt x="3" y="2"/>
                        </a:lnTo>
                        <a:lnTo>
                          <a:pt x="3" y="1"/>
                        </a:lnTo>
                        <a:lnTo>
                          <a:pt x="2" y="1"/>
                        </a:lnTo>
                        <a:lnTo>
                          <a:pt x="2" y="2"/>
                        </a:lnTo>
                        <a:lnTo>
                          <a:pt x="2" y="3"/>
                        </a:lnTo>
                        <a:lnTo>
                          <a:pt x="2" y="4"/>
                        </a:lnTo>
                        <a:lnTo>
                          <a:pt x="2" y="6"/>
                        </a:lnTo>
                        <a:lnTo>
                          <a:pt x="2" y="7"/>
                        </a:lnTo>
                        <a:lnTo>
                          <a:pt x="2" y="9"/>
                        </a:lnTo>
                        <a:lnTo>
                          <a:pt x="2" y="11"/>
                        </a:lnTo>
                        <a:lnTo>
                          <a:pt x="2" y="13"/>
                        </a:lnTo>
                        <a:lnTo>
                          <a:pt x="2" y="15"/>
                        </a:lnTo>
                        <a:lnTo>
                          <a:pt x="2" y="17"/>
                        </a:lnTo>
                        <a:lnTo>
                          <a:pt x="2" y="19"/>
                        </a:lnTo>
                        <a:lnTo>
                          <a:pt x="2" y="21"/>
                        </a:lnTo>
                        <a:lnTo>
                          <a:pt x="1" y="23"/>
                        </a:lnTo>
                        <a:lnTo>
                          <a:pt x="1" y="25"/>
                        </a:lnTo>
                        <a:lnTo>
                          <a:pt x="1" y="26"/>
                        </a:lnTo>
                        <a:lnTo>
                          <a:pt x="1" y="27"/>
                        </a:lnTo>
                        <a:lnTo>
                          <a:pt x="1" y="28"/>
                        </a:lnTo>
                        <a:lnTo>
                          <a:pt x="1" y="27"/>
                        </a:lnTo>
                        <a:lnTo>
                          <a:pt x="1" y="26"/>
                        </a:lnTo>
                        <a:lnTo>
                          <a:pt x="1" y="24"/>
                        </a:lnTo>
                        <a:lnTo>
                          <a:pt x="1" y="23"/>
                        </a:lnTo>
                        <a:lnTo>
                          <a:pt x="1" y="21"/>
                        </a:lnTo>
                        <a:lnTo>
                          <a:pt x="1" y="19"/>
                        </a:lnTo>
                        <a:lnTo>
                          <a:pt x="1" y="17"/>
                        </a:lnTo>
                        <a:lnTo>
                          <a:pt x="1" y="15"/>
                        </a:lnTo>
                        <a:lnTo>
                          <a:pt x="0" y="12"/>
                        </a:lnTo>
                        <a:lnTo>
                          <a:pt x="0" y="10"/>
                        </a:lnTo>
                        <a:lnTo>
                          <a:pt x="0" y="7"/>
                        </a:lnTo>
                      </a:path>
                    </a:pathLst>
                  </a:custGeom>
                  <a:noFill/>
                  <a:ln w="0">
                    <a:solidFill>
                      <a:srgbClr val="5B82FF"/>
                    </a:solidFill>
                    <a:round/>
                    <a:headEnd/>
                    <a:tailEnd/>
                  </a:ln>
                </p:spPr>
                <p:txBody>
                  <a:bodyPr/>
                  <a:lstStyle/>
                  <a:p>
                    <a:endParaRPr lang="en-US">
                      <a:latin typeface="Calibri" pitchFamily="34" charset="0"/>
                    </a:endParaRPr>
                  </a:p>
                </p:txBody>
              </p:sp>
              <p:sp>
                <p:nvSpPr>
                  <p:cNvPr id="46258" name="Freeform 230"/>
                  <p:cNvSpPr>
                    <a:spLocks noChangeAspect="1"/>
                  </p:cNvSpPr>
                  <p:nvPr/>
                </p:nvSpPr>
                <p:spPr bwMode="auto">
                  <a:xfrm>
                    <a:off x="2195" y="3454"/>
                    <a:ext cx="3" cy="69"/>
                  </a:xfrm>
                  <a:custGeom>
                    <a:avLst/>
                    <a:gdLst>
                      <a:gd name="T0" fmla="*/ 3 w 3"/>
                      <a:gd name="T1" fmla="*/ 22 h 69"/>
                      <a:gd name="T2" fmla="*/ 3 w 3"/>
                      <a:gd name="T3" fmla="*/ 20 h 69"/>
                      <a:gd name="T4" fmla="*/ 3 w 3"/>
                      <a:gd name="T5" fmla="*/ 18 h 69"/>
                      <a:gd name="T6" fmla="*/ 3 w 3"/>
                      <a:gd name="T7" fmla="*/ 16 h 69"/>
                      <a:gd name="T8" fmla="*/ 3 w 3"/>
                      <a:gd name="T9" fmla="*/ 14 h 69"/>
                      <a:gd name="T10" fmla="*/ 3 w 3"/>
                      <a:gd name="T11" fmla="*/ 12 h 69"/>
                      <a:gd name="T12" fmla="*/ 3 w 3"/>
                      <a:gd name="T13" fmla="*/ 10 h 69"/>
                      <a:gd name="T14" fmla="*/ 3 w 3"/>
                      <a:gd name="T15" fmla="*/ 9 h 69"/>
                      <a:gd name="T16" fmla="*/ 3 w 3"/>
                      <a:gd name="T17" fmla="*/ 7 h 69"/>
                      <a:gd name="T18" fmla="*/ 3 w 3"/>
                      <a:gd name="T19" fmla="*/ 6 h 69"/>
                      <a:gd name="T20" fmla="*/ 3 w 3"/>
                      <a:gd name="T21" fmla="*/ 5 h 69"/>
                      <a:gd name="T22" fmla="*/ 3 w 3"/>
                      <a:gd name="T23" fmla="*/ 4 h 69"/>
                      <a:gd name="T24" fmla="*/ 3 w 3"/>
                      <a:gd name="T25" fmla="*/ 3 h 69"/>
                      <a:gd name="T26" fmla="*/ 3 w 3"/>
                      <a:gd name="T27" fmla="*/ 2 h 69"/>
                      <a:gd name="T28" fmla="*/ 2 w 3"/>
                      <a:gd name="T29" fmla="*/ 2 h 69"/>
                      <a:gd name="T30" fmla="*/ 2 w 3"/>
                      <a:gd name="T31" fmla="*/ 1 h 69"/>
                      <a:gd name="T32" fmla="*/ 2 w 3"/>
                      <a:gd name="T33" fmla="*/ 1 h 69"/>
                      <a:gd name="T34" fmla="*/ 2 w 3"/>
                      <a:gd name="T35" fmla="*/ 0 h 69"/>
                      <a:gd name="T36" fmla="*/ 2 w 3"/>
                      <a:gd name="T37" fmla="*/ 0 h 69"/>
                      <a:gd name="T38" fmla="*/ 2 w 3"/>
                      <a:gd name="T39" fmla="*/ 0 h 69"/>
                      <a:gd name="T40" fmla="*/ 2 w 3"/>
                      <a:gd name="T41" fmla="*/ 0 h 69"/>
                      <a:gd name="T42" fmla="*/ 2 w 3"/>
                      <a:gd name="T43" fmla="*/ 0 h 69"/>
                      <a:gd name="T44" fmla="*/ 2 w 3"/>
                      <a:gd name="T45" fmla="*/ 0 h 69"/>
                      <a:gd name="T46" fmla="*/ 2 w 3"/>
                      <a:gd name="T47" fmla="*/ 0 h 69"/>
                      <a:gd name="T48" fmla="*/ 2 w 3"/>
                      <a:gd name="T49" fmla="*/ 0 h 69"/>
                      <a:gd name="T50" fmla="*/ 2 w 3"/>
                      <a:gd name="T51" fmla="*/ 0 h 69"/>
                      <a:gd name="T52" fmla="*/ 2 w 3"/>
                      <a:gd name="T53" fmla="*/ 0 h 69"/>
                      <a:gd name="T54" fmla="*/ 2 w 3"/>
                      <a:gd name="T55" fmla="*/ 0 h 69"/>
                      <a:gd name="T56" fmla="*/ 2 w 3"/>
                      <a:gd name="T57" fmla="*/ 0 h 69"/>
                      <a:gd name="T58" fmla="*/ 2 w 3"/>
                      <a:gd name="T59" fmla="*/ 1 h 69"/>
                      <a:gd name="T60" fmla="*/ 2 w 3"/>
                      <a:gd name="T61" fmla="*/ 1 h 69"/>
                      <a:gd name="T62" fmla="*/ 2 w 3"/>
                      <a:gd name="T63" fmla="*/ 2 h 69"/>
                      <a:gd name="T64" fmla="*/ 1 w 3"/>
                      <a:gd name="T65" fmla="*/ 3 h 69"/>
                      <a:gd name="T66" fmla="*/ 1 w 3"/>
                      <a:gd name="T67" fmla="*/ 3 h 69"/>
                      <a:gd name="T68" fmla="*/ 1 w 3"/>
                      <a:gd name="T69" fmla="*/ 4 h 69"/>
                      <a:gd name="T70" fmla="*/ 1 w 3"/>
                      <a:gd name="T71" fmla="*/ 6 h 69"/>
                      <a:gd name="T72" fmla="*/ 1 w 3"/>
                      <a:gd name="T73" fmla="*/ 7 h 69"/>
                      <a:gd name="T74" fmla="*/ 1 w 3"/>
                      <a:gd name="T75" fmla="*/ 9 h 69"/>
                      <a:gd name="T76" fmla="*/ 1 w 3"/>
                      <a:gd name="T77" fmla="*/ 11 h 69"/>
                      <a:gd name="T78" fmla="*/ 1 w 3"/>
                      <a:gd name="T79" fmla="*/ 14 h 69"/>
                      <a:gd name="T80" fmla="*/ 1 w 3"/>
                      <a:gd name="T81" fmla="*/ 17 h 69"/>
                      <a:gd name="T82" fmla="*/ 1 w 3"/>
                      <a:gd name="T83" fmla="*/ 21 h 69"/>
                      <a:gd name="T84" fmla="*/ 1 w 3"/>
                      <a:gd name="T85" fmla="*/ 25 h 69"/>
                      <a:gd name="T86" fmla="*/ 1 w 3"/>
                      <a:gd name="T87" fmla="*/ 30 h 69"/>
                      <a:gd name="T88" fmla="*/ 1 w 3"/>
                      <a:gd name="T89" fmla="*/ 35 h 69"/>
                      <a:gd name="T90" fmla="*/ 1 w 3"/>
                      <a:gd name="T91" fmla="*/ 40 h 69"/>
                      <a:gd name="T92" fmla="*/ 1 w 3"/>
                      <a:gd name="T93" fmla="*/ 45 h 69"/>
                      <a:gd name="T94" fmla="*/ 1 w 3"/>
                      <a:gd name="T95" fmla="*/ 51 h 69"/>
                      <a:gd name="T96" fmla="*/ 1 w 3"/>
                      <a:gd name="T97" fmla="*/ 57 h 69"/>
                      <a:gd name="T98" fmla="*/ 0 w 3"/>
                      <a:gd name="T99" fmla="*/ 63 h 69"/>
                      <a:gd name="T100" fmla="*/ 0 w 3"/>
                      <a:gd name="T101" fmla="*/ 69 h 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
                      <a:gd name="T154" fmla="*/ 0 h 69"/>
                      <a:gd name="T155" fmla="*/ 3 w 3"/>
                      <a:gd name="T156" fmla="*/ 69 h 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 h="69">
                        <a:moveTo>
                          <a:pt x="3" y="22"/>
                        </a:moveTo>
                        <a:lnTo>
                          <a:pt x="3" y="20"/>
                        </a:lnTo>
                        <a:lnTo>
                          <a:pt x="3" y="18"/>
                        </a:lnTo>
                        <a:lnTo>
                          <a:pt x="3" y="16"/>
                        </a:lnTo>
                        <a:lnTo>
                          <a:pt x="3" y="14"/>
                        </a:lnTo>
                        <a:lnTo>
                          <a:pt x="3" y="12"/>
                        </a:lnTo>
                        <a:lnTo>
                          <a:pt x="3" y="10"/>
                        </a:lnTo>
                        <a:lnTo>
                          <a:pt x="3" y="9"/>
                        </a:lnTo>
                        <a:lnTo>
                          <a:pt x="3" y="7"/>
                        </a:lnTo>
                        <a:lnTo>
                          <a:pt x="3" y="6"/>
                        </a:lnTo>
                        <a:lnTo>
                          <a:pt x="3" y="5"/>
                        </a:lnTo>
                        <a:lnTo>
                          <a:pt x="3" y="4"/>
                        </a:lnTo>
                        <a:lnTo>
                          <a:pt x="3" y="3"/>
                        </a:lnTo>
                        <a:lnTo>
                          <a:pt x="3" y="2"/>
                        </a:lnTo>
                        <a:lnTo>
                          <a:pt x="2" y="2"/>
                        </a:lnTo>
                        <a:lnTo>
                          <a:pt x="2" y="1"/>
                        </a:lnTo>
                        <a:lnTo>
                          <a:pt x="2" y="0"/>
                        </a:lnTo>
                        <a:lnTo>
                          <a:pt x="2" y="1"/>
                        </a:lnTo>
                        <a:lnTo>
                          <a:pt x="2" y="2"/>
                        </a:lnTo>
                        <a:lnTo>
                          <a:pt x="1" y="3"/>
                        </a:lnTo>
                        <a:lnTo>
                          <a:pt x="1" y="4"/>
                        </a:lnTo>
                        <a:lnTo>
                          <a:pt x="1" y="6"/>
                        </a:lnTo>
                        <a:lnTo>
                          <a:pt x="1" y="7"/>
                        </a:lnTo>
                        <a:lnTo>
                          <a:pt x="1" y="9"/>
                        </a:lnTo>
                        <a:lnTo>
                          <a:pt x="1" y="11"/>
                        </a:lnTo>
                        <a:lnTo>
                          <a:pt x="1" y="14"/>
                        </a:lnTo>
                        <a:lnTo>
                          <a:pt x="1" y="17"/>
                        </a:lnTo>
                        <a:lnTo>
                          <a:pt x="1" y="21"/>
                        </a:lnTo>
                        <a:lnTo>
                          <a:pt x="1" y="25"/>
                        </a:lnTo>
                        <a:lnTo>
                          <a:pt x="1" y="30"/>
                        </a:lnTo>
                        <a:lnTo>
                          <a:pt x="1" y="35"/>
                        </a:lnTo>
                        <a:lnTo>
                          <a:pt x="1" y="40"/>
                        </a:lnTo>
                        <a:lnTo>
                          <a:pt x="1" y="45"/>
                        </a:lnTo>
                        <a:lnTo>
                          <a:pt x="1" y="51"/>
                        </a:lnTo>
                        <a:lnTo>
                          <a:pt x="1" y="57"/>
                        </a:lnTo>
                        <a:lnTo>
                          <a:pt x="0" y="63"/>
                        </a:lnTo>
                        <a:lnTo>
                          <a:pt x="0" y="69"/>
                        </a:lnTo>
                      </a:path>
                    </a:pathLst>
                  </a:custGeom>
                  <a:noFill/>
                  <a:ln w="0">
                    <a:solidFill>
                      <a:srgbClr val="5B82FF"/>
                    </a:solidFill>
                    <a:round/>
                    <a:headEnd/>
                    <a:tailEnd/>
                  </a:ln>
                </p:spPr>
                <p:txBody>
                  <a:bodyPr/>
                  <a:lstStyle/>
                  <a:p>
                    <a:endParaRPr lang="en-US">
                      <a:latin typeface="Calibri" pitchFamily="34" charset="0"/>
                    </a:endParaRPr>
                  </a:p>
                </p:txBody>
              </p:sp>
              <p:sp>
                <p:nvSpPr>
                  <p:cNvPr id="46259" name="Freeform 231"/>
                  <p:cNvSpPr>
                    <a:spLocks noChangeAspect="1"/>
                  </p:cNvSpPr>
                  <p:nvPr/>
                </p:nvSpPr>
                <p:spPr bwMode="auto">
                  <a:xfrm>
                    <a:off x="2192" y="3452"/>
                    <a:ext cx="3" cy="108"/>
                  </a:xfrm>
                  <a:custGeom>
                    <a:avLst/>
                    <a:gdLst>
                      <a:gd name="T0" fmla="*/ 3 w 3"/>
                      <a:gd name="T1" fmla="*/ 71 h 108"/>
                      <a:gd name="T2" fmla="*/ 3 w 3"/>
                      <a:gd name="T3" fmla="*/ 76 h 108"/>
                      <a:gd name="T4" fmla="*/ 3 w 3"/>
                      <a:gd name="T5" fmla="*/ 82 h 108"/>
                      <a:gd name="T6" fmla="*/ 3 w 3"/>
                      <a:gd name="T7" fmla="*/ 87 h 108"/>
                      <a:gd name="T8" fmla="*/ 3 w 3"/>
                      <a:gd name="T9" fmla="*/ 92 h 108"/>
                      <a:gd name="T10" fmla="*/ 3 w 3"/>
                      <a:gd name="T11" fmla="*/ 96 h 108"/>
                      <a:gd name="T12" fmla="*/ 3 w 3"/>
                      <a:gd name="T13" fmla="*/ 99 h 108"/>
                      <a:gd name="T14" fmla="*/ 3 w 3"/>
                      <a:gd name="T15" fmla="*/ 103 h 108"/>
                      <a:gd name="T16" fmla="*/ 3 w 3"/>
                      <a:gd name="T17" fmla="*/ 105 h 108"/>
                      <a:gd name="T18" fmla="*/ 3 w 3"/>
                      <a:gd name="T19" fmla="*/ 107 h 108"/>
                      <a:gd name="T20" fmla="*/ 3 w 3"/>
                      <a:gd name="T21" fmla="*/ 107 h 108"/>
                      <a:gd name="T22" fmla="*/ 3 w 3"/>
                      <a:gd name="T23" fmla="*/ 108 h 108"/>
                      <a:gd name="T24" fmla="*/ 3 w 3"/>
                      <a:gd name="T25" fmla="*/ 107 h 108"/>
                      <a:gd name="T26" fmla="*/ 3 w 3"/>
                      <a:gd name="T27" fmla="*/ 106 h 108"/>
                      <a:gd name="T28" fmla="*/ 3 w 3"/>
                      <a:gd name="T29" fmla="*/ 104 h 108"/>
                      <a:gd name="T30" fmla="*/ 3 w 3"/>
                      <a:gd name="T31" fmla="*/ 102 h 108"/>
                      <a:gd name="T32" fmla="*/ 2 w 3"/>
                      <a:gd name="T33" fmla="*/ 100 h 108"/>
                      <a:gd name="T34" fmla="*/ 2 w 3"/>
                      <a:gd name="T35" fmla="*/ 96 h 108"/>
                      <a:gd name="T36" fmla="*/ 2 w 3"/>
                      <a:gd name="T37" fmla="*/ 93 h 108"/>
                      <a:gd name="T38" fmla="*/ 2 w 3"/>
                      <a:gd name="T39" fmla="*/ 89 h 108"/>
                      <a:gd name="T40" fmla="*/ 2 w 3"/>
                      <a:gd name="T41" fmla="*/ 85 h 108"/>
                      <a:gd name="T42" fmla="*/ 2 w 3"/>
                      <a:gd name="T43" fmla="*/ 80 h 108"/>
                      <a:gd name="T44" fmla="*/ 2 w 3"/>
                      <a:gd name="T45" fmla="*/ 76 h 108"/>
                      <a:gd name="T46" fmla="*/ 2 w 3"/>
                      <a:gd name="T47" fmla="*/ 71 h 108"/>
                      <a:gd name="T48" fmla="*/ 2 w 3"/>
                      <a:gd name="T49" fmla="*/ 66 h 108"/>
                      <a:gd name="T50" fmla="*/ 2 w 3"/>
                      <a:gd name="T51" fmla="*/ 61 h 108"/>
                      <a:gd name="T52" fmla="*/ 2 w 3"/>
                      <a:gd name="T53" fmla="*/ 57 h 108"/>
                      <a:gd name="T54" fmla="*/ 2 w 3"/>
                      <a:gd name="T55" fmla="*/ 52 h 108"/>
                      <a:gd name="T56" fmla="*/ 2 w 3"/>
                      <a:gd name="T57" fmla="*/ 48 h 108"/>
                      <a:gd name="T58" fmla="*/ 2 w 3"/>
                      <a:gd name="T59" fmla="*/ 44 h 108"/>
                      <a:gd name="T60" fmla="*/ 2 w 3"/>
                      <a:gd name="T61" fmla="*/ 40 h 108"/>
                      <a:gd name="T62" fmla="*/ 2 w 3"/>
                      <a:gd name="T63" fmla="*/ 37 h 108"/>
                      <a:gd name="T64" fmla="*/ 1 w 3"/>
                      <a:gd name="T65" fmla="*/ 33 h 108"/>
                      <a:gd name="T66" fmla="*/ 1 w 3"/>
                      <a:gd name="T67" fmla="*/ 30 h 108"/>
                      <a:gd name="T68" fmla="*/ 1 w 3"/>
                      <a:gd name="T69" fmla="*/ 27 h 108"/>
                      <a:gd name="T70" fmla="*/ 1 w 3"/>
                      <a:gd name="T71" fmla="*/ 24 h 108"/>
                      <a:gd name="T72" fmla="*/ 1 w 3"/>
                      <a:gd name="T73" fmla="*/ 21 h 108"/>
                      <a:gd name="T74" fmla="*/ 1 w 3"/>
                      <a:gd name="T75" fmla="*/ 19 h 108"/>
                      <a:gd name="T76" fmla="*/ 1 w 3"/>
                      <a:gd name="T77" fmla="*/ 16 h 108"/>
                      <a:gd name="T78" fmla="*/ 1 w 3"/>
                      <a:gd name="T79" fmla="*/ 14 h 108"/>
                      <a:gd name="T80" fmla="*/ 1 w 3"/>
                      <a:gd name="T81" fmla="*/ 12 h 108"/>
                      <a:gd name="T82" fmla="*/ 1 w 3"/>
                      <a:gd name="T83" fmla="*/ 11 h 108"/>
                      <a:gd name="T84" fmla="*/ 1 w 3"/>
                      <a:gd name="T85" fmla="*/ 9 h 108"/>
                      <a:gd name="T86" fmla="*/ 1 w 3"/>
                      <a:gd name="T87" fmla="*/ 8 h 108"/>
                      <a:gd name="T88" fmla="*/ 1 w 3"/>
                      <a:gd name="T89" fmla="*/ 6 h 108"/>
                      <a:gd name="T90" fmla="*/ 1 w 3"/>
                      <a:gd name="T91" fmla="*/ 5 h 108"/>
                      <a:gd name="T92" fmla="*/ 1 w 3"/>
                      <a:gd name="T93" fmla="*/ 4 h 108"/>
                      <a:gd name="T94" fmla="*/ 1 w 3"/>
                      <a:gd name="T95" fmla="*/ 3 h 108"/>
                      <a:gd name="T96" fmla="*/ 1 w 3"/>
                      <a:gd name="T97" fmla="*/ 2 h 108"/>
                      <a:gd name="T98" fmla="*/ 1 w 3"/>
                      <a:gd name="T99" fmla="*/ 1 h 108"/>
                      <a:gd name="T100" fmla="*/ 0 w 3"/>
                      <a:gd name="T101" fmla="*/ 0 h 1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
                      <a:gd name="T154" fmla="*/ 0 h 108"/>
                      <a:gd name="T155" fmla="*/ 3 w 3"/>
                      <a:gd name="T156" fmla="*/ 108 h 1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 h="108">
                        <a:moveTo>
                          <a:pt x="3" y="71"/>
                        </a:moveTo>
                        <a:lnTo>
                          <a:pt x="3" y="76"/>
                        </a:lnTo>
                        <a:lnTo>
                          <a:pt x="3" y="82"/>
                        </a:lnTo>
                        <a:lnTo>
                          <a:pt x="3" y="87"/>
                        </a:lnTo>
                        <a:lnTo>
                          <a:pt x="3" y="92"/>
                        </a:lnTo>
                        <a:lnTo>
                          <a:pt x="3" y="96"/>
                        </a:lnTo>
                        <a:lnTo>
                          <a:pt x="3" y="99"/>
                        </a:lnTo>
                        <a:lnTo>
                          <a:pt x="3" y="103"/>
                        </a:lnTo>
                        <a:lnTo>
                          <a:pt x="3" y="105"/>
                        </a:lnTo>
                        <a:lnTo>
                          <a:pt x="3" y="107"/>
                        </a:lnTo>
                        <a:lnTo>
                          <a:pt x="3" y="108"/>
                        </a:lnTo>
                        <a:lnTo>
                          <a:pt x="3" y="107"/>
                        </a:lnTo>
                        <a:lnTo>
                          <a:pt x="3" y="106"/>
                        </a:lnTo>
                        <a:lnTo>
                          <a:pt x="3" y="104"/>
                        </a:lnTo>
                        <a:lnTo>
                          <a:pt x="3" y="102"/>
                        </a:lnTo>
                        <a:lnTo>
                          <a:pt x="2" y="100"/>
                        </a:lnTo>
                        <a:lnTo>
                          <a:pt x="2" y="96"/>
                        </a:lnTo>
                        <a:lnTo>
                          <a:pt x="2" y="93"/>
                        </a:lnTo>
                        <a:lnTo>
                          <a:pt x="2" y="89"/>
                        </a:lnTo>
                        <a:lnTo>
                          <a:pt x="2" y="85"/>
                        </a:lnTo>
                        <a:lnTo>
                          <a:pt x="2" y="80"/>
                        </a:lnTo>
                        <a:lnTo>
                          <a:pt x="2" y="76"/>
                        </a:lnTo>
                        <a:lnTo>
                          <a:pt x="2" y="71"/>
                        </a:lnTo>
                        <a:lnTo>
                          <a:pt x="2" y="66"/>
                        </a:lnTo>
                        <a:lnTo>
                          <a:pt x="2" y="61"/>
                        </a:lnTo>
                        <a:lnTo>
                          <a:pt x="2" y="57"/>
                        </a:lnTo>
                        <a:lnTo>
                          <a:pt x="2" y="52"/>
                        </a:lnTo>
                        <a:lnTo>
                          <a:pt x="2" y="48"/>
                        </a:lnTo>
                        <a:lnTo>
                          <a:pt x="2" y="44"/>
                        </a:lnTo>
                        <a:lnTo>
                          <a:pt x="2" y="40"/>
                        </a:lnTo>
                        <a:lnTo>
                          <a:pt x="2" y="37"/>
                        </a:lnTo>
                        <a:lnTo>
                          <a:pt x="1" y="33"/>
                        </a:lnTo>
                        <a:lnTo>
                          <a:pt x="1" y="30"/>
                        </a:lnTo>
                        <a:lnTo>
                          <a:pt x="1" y="27"/>
                        </a:lnTo>
                        <a:lnTo>
                          <a:pt x="1" y="24"/>
                        </a:lnTo>
                        <a:lnTo>
                          <a:pt x="1" y="21"/>
                        </a:lnTo>
                        <a:lnTo>
                          <a:pt x="1" y="19"/>
                        </a:lnTo>
                        <a:lnTo>
                          <a:pt x="1" y="16"/>
                        </a:lnTo>
                        <a:lnTo>
                          <a:pt x="1" y="14"/>
                        </a:lnTo>
                        <a:lnTo>
                          <a:pt x="1" y="12"/>
                        </a:lnTo>
                        <a:lnTo>
                          <a:pt x="1" y="11"/>
                        </a:lnTo>
                        <a:lnTo>
                          <a:pt x="1" y="9"/>
                        </a:lnTo>
                        <a:lnTo>
                          <a:pt x="1" y="8"/>
                        </a:lnTo>
                        <a:lnTo>
                          <a:pt x="1" y="6"/>
                        </a:lnTo>
                        <a:lnTo>
                          <a:pt x="1" y="5"/>
                        </a:lnTo>
                        <a:lnTo>
                          <a:pt x="1" y="4"/>
                        </a:lnTo>
                        <a:lnTo>
                          <a:pt x="1" y="3"/>
                        </a:lnTo>
                        <a:lnTo>
                          <a:pt x="1" y="2"/>
                        </a:lnTo>
                        <a:lnTo>
                          <a:pt x="1" y="1"/>
                        </a:lnTo>
                        <a:lnTo>
                          <a:pt x="0" y="0"/>
                        </a:lnTo>
                      </a:path>
                    </a:pathLst>
                  </a:custGeom>
                  <a:noFill/>
                  <a:ln w="0">
                    <a:solidFill>
                      <a:srgbClr val="5B82FF"/>
                    </a:solidFill>
                    <a:round/>
                    <a:headEnd/>
                    <a:tailEnd/>
                  </a:ln>
                </p:spPr>
                <p:txBody>
                  <a:bodyPr/>
                  <a:lstStyle/>
                  <a:p>
                    <a:endParaRPr lang="en-US">
                      <a:latin typeface="Calibri" pitchFamily="34" charset="0"/>
                    </a:endParaRPr>
                  </a:p>
                </p:txBody>
              </p:sp>
              <p:sp>
                <p:nvSpPr>
                  <p:cNvPr id="46260" name="Freeform 232"/>
                  <p:cNvSpPr>
                    <a:spLocks noChangeAspect="1"/>
                  </p:cNvSpPr>
                  <p:nvPr/>
                </p:nvSpPr>
                <p:spPr bwMode="auto">
                  <a:xfrm>
                    <a:off x="2190" y="3445"/>
                    <a:ext cx="2" cy="7"/>
                  </a:xfrm>
                  <a:custGeom>
                    <a:avLst/>
                    <a:gdLst>
                      <a:gd name="T0" fmla="*/ 2 w 2"/>
                      <a:gd name="T1" fmla="*/ 7 h 7"/>
                      <a:gd name="T2" fmla="*/ 2 w 2"/>
                      <a:gd name="T3" fmla="*/ 7 h 7"/>
                      <a:gd name="T4" fmla="*/ 2 w 2"/>
                      <a:gd name="T5" fmla="*/ 6 h 7"/>
                      <a:gd name="T6" fmla="*/ 2 w 2"/>
                      <a:gd name="T7" fmla="*/ 6 h 7"/>
                      <a:gd name="T8" fmla="*/ 2 w 2"/>
                      <a:gd name="T9" fmla="*/ 5 h 7"/>
                      <a:gd name="T10" fmla="*/ 2 w 2"/>
                      <a:gd name="T11" fmla="*/ 5 h 7"/>
                      <a:gd name="T12" fmla="*/ 2 w 2"/>
                      <a:gd name="T13" fmla="*/ 4 h 7"/>
                      <a:gd name="T14" fmla="*/ 2 w 2"/>
                      <a:gd name="T15" fmla="*/ 4 h 7"/>
                      <a:gd name="T16" fmla="*/ 2 w 2"/>
                      <a:gd name="T17" fmla="*/ 3 h 7"/>
                      <a:gd name="T18" fmla="*/ 2 w 2"/>
                      <a:gd name="T19" fmla="*/ 3 h 7"/>
                      <a:gd name="T20" fmla="*/ 2 w 2"/>
                      <a:gd name="T21" fmla="*/ 3 h 7"/>
                      <a:gd name="T22" fmla="*/ 2 w 2"/>
                      <a:gd name="T23" fmla="*/ 3 h 7"/>
                      <a:gd name="T24" fmla="*/ 2 w 2"/>
                      <a:gd name="T25" fmla="*/ 2 h 7"/>
                      <a:gd name="T26" fmla="*/ 2 w 2"/>
                      <a:gd name="T27" fmla="*/ 2 h 7"/>
                      <a:gd name="T28" fmla="*/ 2 w 2"/>
                      <a:gd name="T29" fmla="*/ 2 h 7"/>
                      <a:gd name="T30" fmla="*/ 2 w 2"/>
                      <a:gd name="T31" fmla="*/ 2 h 7"/>
                      <a:gd name="T32" fmla="*/ 2 w 2"/>
                      <a:gd name="T33" fmla="*/ 2 h 7"/>
                      <a:gd name="T34" fmla="*/ 1 w 2"/>
                      <a:gd name="T35" fmla="*/ 1 h 7"/>
                      <a:gd name="T36" fmla="*/ 1 w 2"/>
                      <a:gd name="T37" fmla="*/ 1 h 7"/>
                      <a:gd name="T38" fmla="*/ 1 w 2"/>
                      <a:gd name="T39" fmla="*/ 1 h 7"/>
                      <a:gd name="T40" fmla="*/ 1 w 2"/>
                      <a:gd name="T41" fmla="*/ 1 h 7"/>
                      <a:gd name="T42" fmla="*/ 1 w 2"/>
                      <a:gd name="T43" fmla="*/ 1 h 7"/>
                      <a:gd name="T44" fmla="*/ 1 w 2"/>
                      <a:gd name="T45" fmla="*/ 1 h 7"/>
                      <a:gd name="T46" fmla="*/ 1 w 2"/>
                      <a:gd name="T47" fmla="*/ 1 h 7"/>
                      <a:gd name="T48" fmla="*/ 1 w 2"/>
                      <a:gd name="T49" fmla="*/ 1 h 7"/>
                      <a:gd name="T50" fmla="*/ 1 w 2"/>
                      <a:gd name="T51" fmla="*/ 1 h 7"/>
                      <a:gd name="T52" fmla="*/ 1 w 2"/>
                      <a:gd name="T53" fmla="*/ 1 h 7"/>
                      <a:gd name="T54" fmla="*/ 1 w 2"/>
                      <a:gd name="T55" fmla="*/ 1 h 7"/>
                      <a:gd name="T56" fmla="*/ 1 w 2"/>
                      <a:gd name="T57" fmla="*/ 0 h 7"/>
                      <a:gd name="T58" fmla="*/ 1 w 2"/>
                      <a:gd name="T59" fmla="*/ 0 h 7"/>
                      <a:gd name="T60" fmla="*/ 1 w 2"/>
                      <a:gd name="T61" fmla="*/ 0 h 7"/>
                      <a:gd name="T62" fmla="*/ 1 w 2"/>
                      <a:gd name="T63" fmla="*/ 0 h 7"/>
                      <a:gd name="T64" fmla="*/ 1 w 2"/>
                      <a:gd name="T65" fmla="*/ 0 h 7"/>
                      <a:gd name="T66" fmla="*/ 0 w 2"/>
                      <a:gd name="T67" fmla="*/ 0 h 7"/>
                      <a:gd name="T68" fmla="*/ 0 w 2"/>
                      <a:gd name="T69" fmla="*/ 0 h 7"/>
                      <a:gd name="T70" fmla="*/ 0 w 2"/>
                      <a:gd name="T71" fmla="*/ 0 h 7"/>
                      <a:gd name="T72" fmla="*/ 0 w 2"/>
                      <a:gd name="T73" fmla="*/ 0 h 7"/>
                      <a:gd name="T74" fmla="*/ 0 w 2"/>
                      <a:gd name="T75" fmla="*/ 0 h 7"/>
                      <a:gd name="T76" fmla="*/ 0 w 2"/>
                      <a:gd name="T77" fmla="*/ 0 h 7"/>
                      <a:gd name="T78" fmla="*/ 0 w 2"/>
                      <a:gd name="T79" fmla="*/ 0 h 7"/>
                      <a:gd name="T80" fmla="*/ 0 w 2"/>
                      <a:gd name="T81" fmla="*/ 0 h 7"/>
                      <a:gd name="T82" fmla="*/ 0 w 2"/>
                      <a:gd name="T83" fmla="*/ 0 h 7"/>
                      <a:gd name="T84" fmla="*/ 0 w 2"/>
                      <a:gd name="T85" fmla="*/ 0 h 7"/>
                      <a:gd name="T86" fmla="*/ 0 w 2"/>
                      <a:gd name="T87" fmla="*/ 0 h 7"/>
                      <a:gd name="T88" fmla="*/ 0 w 2"/>
                      <a:gd name="T89" fmla="*/ 0 h 7"/>
                      <a:gd name="T90" fmla="*/ 0 w 2"/>
                      <a:gd name="T91" fmla="*/ 0 h 7"/>
                      <a:gd name="T92" fmla="*/ 0 w 2"/>
                      <a:gd name="T93" fmla="*/ 0 h 7"/>
                      <a:gd name="T94" fmla="*/ 0 w 2"/>
                      <a:gd name="T95" fmla="*/ 0 h 7"/>
                      <a:gd name="T96" fmla="*/ 0 w 2"/>
                      <a:gd name="T97" fmla="*/ 0 h 7"/>
                      <a:gd name="T98" fmla="*/ 0 w 2"/>
                      <a:gd name="T99" fmla="*/ 0 h 7"/>
                      <a:gd name="T100" fmla="*/ 0 w 2"/>
                      <a:gd name="T101" fmla="*/ 1 h 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
                      <a:gd name="T154" fmla="*/ 0 h 7"/>
                      <a:gd name="T155" fmla="*/ 2 w 2"/>
                      <a:gd name="T156" fmla="*/ 7 h 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 h="7">
                        <a:moveTo>
                          <a:pt x="2" y="7"/>
                        </a:moveTo>
                        <a:lnTo>
                          <a:pt x="2" y="7"/>
                        </a:lnTo>
                        <a:lnTo>
                          <a:pt x="2" y="6"/>
                        </a:lnTo>
                        <a:lnTo>
                          <a:pt x="2" y="5"/>
                        </a:lnTo>
                        <a:lnTo>
                          <a:pt x="2" y="4"/>
                        </a:lnTo>
                        <a:lnTo>
                          <a:pt x="2" y="3"/>
                        </a:lnTo>
                        <a:lnTo>
                          <a:pt x="2" y="2"/>
                        </a:lnTo>
                        <a:lnTo>
                          <a:pt x="1" y="1"/>
                        </a:lnTo>
                        <a:lnTo>
                          <a:pt x="1" y="0"/>
                        </a:lnTo>
                        <a:lnTo>
                          <a:pt x="0" y="0"/>
                        </a:lnTo>
                        <a:lnTo>
                          <a:pt x="0" y="1"/>
                        </a:lnTo>
                      </a:path>
                    </a:pathLst>
                  </a:custGeom>
                  <a:noFill/>
                  <a:ln w="0">
                    <a:solidFill>
                      <a:srgbClr val="5B82FF"/>
                    </a:solidFill>
                    <a:round/>
                    <a:headEnd/>
                    <a:tailEnd/>
                  </a:ln>
                </p:spPr>
                <p:txBody>
                  <a:bodyPr/>
                  <a:lstStyle/>
                  <a:p>
                    <a:endParaRPr lang="en-US">
                      <a:latin typeface="Calibri" pitchFamily="34" charset="0"/>
                    </a:endParaRPr>
                  </a:p>
                </p:txBody>
              </p:sp>
              <p:sp>
                <p:nvSpPr>
                  <p:cNvPr id="46261" name="Freeform 233"/>
                  <p:cNvSpPr>
                    <a:spLocks noChangeAspect="1"/>
                  </p:cNvSpPr>
                  <p:nvPr/>
                </p:nvSpPr>
                <p:spPr bwMode="auto">
                  <a:xfrm>
                    <a:off x="2187" y="3446"/>
                    <a:ext cx="3" cy="33"/>
                  </a:xfrm>
                  <a:custGeom>
                    <a:avLst/>
                    <a:gdLst>
                      <a:gd name="T0" fmla="*/ 3 w 3"/>
                      <a:gd name="T1" fmla="*/ 0 h 33"/>
                      <a:gd name="T2" fmla="*/ 2 w 3"/>
                      <a:gd name="T3" fmla="*/ 0 h 33"/>
                      <a:gd name="T4" fmla="*/ 2 w 3"/>
                      <a:gd name="T5" fmla="*/ 0 h 33"/>
                      <a:gd name="T6" fmla="*/ 2 w 3"/>
                      <a:gd name="T7" fmla="*/ 0 h 33"/>
                      <a:gd name="T8" fmla="*/ 2 w 3"/>
                      <a:gd name="T9" fmla="*/ 0 h 33"/>
                      <a:gd name="T10" fmla="*/ 2 w 3"/>
                      <a:gd name="T11" fmla="*/ 0 h 33"/>
                      <a:gd name="T12" fmla="*/ 2 w 3"/>
                      <a:gd name="T13" fmla="*/ 0 h 33"/>
                      <a:gd name="T14" fmla="*/ 2 w 3"/>
                      <a:gd name="T15" fmla="*/ 0 h 33"/>
                      <a:gd name="T16" fmla="*/ 2 w 3"/>
                      <a:gd name="T17" fmla="*/ 0 h 33"/>
                      <a:gd name="T18" fmla="*/ 2 w 3"/>
                      <a:gd name="T19" fmla="*/ 0 h 33"/>
                      <a:gd name="T20" fmla="*/ 2 w 3"/>
                      <a:gd name="T21" fmla="*/ 0 h 33"/>
                      <a:gd name="T22" fmla="*/ 2 w 3"/>
                      <a:gd name="T23" fmla="*/ 1 h 33"/>
                      <a:gd name="T24" fmla="*/ 2 w 3"/>
                      <a:gd name="T25" fmla="*/ 1 h 33"/>
                      <a:gd name="T26" fmla="*/ 2 w 3"/>
                      <a:gd name="T27" fmla="*/ 1 h 33"/>
                      <a:gd name="T28" fmla="*/ 2 w 3"/>
                      <a:gd name="T29" fmla="*/ 2 h 33"/>
                      <a:gd name="T30" fmla="*/ 2 w 3"/>
                      <a:gd name="T31" fmla="*/ 2 h 33"/>
                      <a:gd name="T32" fmla="*/ 2 w 3"/>
                      <a:gd name="T33" fmla="*/ 2 h 33"/>
                      <a:gd name="T34" fmla="*/ 2 w 3"/>
                      <a:gd name="T35" fmla="*/ 3 h 33"/>
                      <a:gd name="T36" fmla="*/ 1 w 3"/>
                      <a:gd name="T37" fmla="*/ 3 h 33"/>
                      <a:gd name="T38" fmla="*/ 1 w 3"/>
                      <a:gd name="T39" fmla="*/ 4 h 33"/>
                      <a:gd name="T40" fmla="*/ 1 w 3"/>
                      <a:gd name="T41" fmla="*/ 5 h 33"/>
                      <a:gd name="T42" fmla="*/ 1 w 3"/>
                      <a:gd name="T43" fmla="*/ 6 h 33"/>
                      <a:gd name="T44" fmla="*/ 1 w 3"/>
                      <a:gd name="T45" fmla="*/ 7 h 33"/>
                      <a:gd name="T46" fmla="*/ 1 w 3"/>
                      <a:gd name="T47" fmla="*/ 8 h 33"/>
                      <a:gd name="T48" fmla="*/ 1 w 3"/>
                      <a:gd name="T49" fmla="*/ 9 h 33"/>
                      <a:gd name="T50" fmla="*/ 1 w 3"/>
                      <a:gd name="T51" fmla="*/ 11 h 33"/>
                      <a:gd name="T52" fmla="*/ 1 w 3"/>
                      <a:gd name="T53" fmla="*/ 13 h 33"/>
                      <a:gd name="T54" fmla="*/ 1 w 3"/>
                      <a:gd name="T55" fmla="*/ 14 h 33"/>
                      <a:gd name="T56" fmla="*/ 1 w 3"/>
                      <a:gd name="T57" fmla="*/ 17 h 33"/>
                      <a:gd name="T58" fmla="*/ 1 w 3"/>
                      <a:gd name="T59" fmla="*/ 19 h 33"/>
                      <a:gd name="T60" fmla="*/ 1 w 3"/>
                      <a:gd name="T61" fmla="*/ 21 h 33"/>
                      <a:gd name="T62" fmla="*/ 1 w 3"/>
                      <a:gd name="T63" fmla="*/ 23 h 33"/>
                      <a:gd name="T64" fmla="*/ 1 w 3"/>
                      <a:gd name="T65" fmla="*/ 25 h 33"/>
                      <a:gd name="T66" fmla="*/ 1 w 3"/>
                      <a:gd name="T67" fmla="*/ 27 h 33"/>
                      <a:gd name="T68" fmla="*/ 0 w 3"/>
                      <a:gd name="T69" fmla="*/ 28 h 33"/>
                      <a:gd name="T70" fmla="*/ 0 w 3"/>
                      <a:gd name="T71" fmla="*/ 30 h 33"/>
                      <a:gd name="T72" fmla="*/ 0 w 3"/>
                      <a:gd name="T73" fmla="*/ 31 h 33"/>
                      <a:gd name="T74" fmla="*/ 0 w 3"/>
                      <a:gd name="T75" fmla="*/ 31 h 33"/>
                      <a:gd name="T76" fmla="*/ 0 w 3"/>
                      <a:gd name="T77" fmla="*/ 32 h 33"/>
                      <a:gd name="T78" fmla="*/ 0 w 3"/>
                      <a:gd name="T79" fmla="*/ 32 h 33"/>
                      <a:gd name="T80" fmla="*/ 0 w 3"/>
                      <a:gd name="T81" fmla="*/ 33 h 33"/>
                      <a:gd name="T82" fmla="*/ 0 w 3"/>
                      <a:gd name="T83" fmla="*/ 32 h 33"/>
                      <a:gd name="T84" fmla="*/ 0 w 3"/>
                      <a:gd name="T85" fmla="*/ 32 h 33"/>
                      <a:gd name="T86" fmla="*/ 0 w 3"/>
                      <a:gd name="T87" fmla="*/ 31 h 33"/>
                      <a:gd name="T88" fmla="*/ 0 w 3"/>
                      <a:gd name="T89" fmla="*/ 31 h 33"/>
                      <a:gd name="T90" fmla="*/ 0 w 3"/>
                      <a:gd name="T91" fmla="*/ 30 h 33"/>
                      <a:gd name="T92" fmla="*/ 0 w 3"/>
                      <a:gd name="T93" fmla="*/ 28 h 33"/>
                      <a:gd name="T94" fmla="*/ 0 w 3"/>
                      <a:gd name="T95" fmla="*/ 27 h 33"/>
                      <a:gd name="T96" fmla="*/ 0 w 3"/>
                      <a:gd name="T97" fmla="*/ 25 h 33"/>
                      <a:gd name="T98" fmla="*/ 0 w 3"/>
                      <a:gd name="T99" fmla="*/ 23 h 33"/>
                      <a:gd name="T100" fmla="*/ 0 w 3"/>
                      <a:gd name="T101" fmla="*/ 21 h 3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
                      <a:gd name="T154" fmla="*/ 0 h 33"/>
                      <a:gd name="T155" fmla="*/ 3 w 3"/>
                      <a:gd name="T156" fmla="*/ 33 h 3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 h="33">
                        <a:moveTo>
                          <a:pt x="3" y="0"/>
                        </a:moveTo>
                        <a:lnTo>
                          <a:pt x="2" y="0"/>
                        </a:lnTo>
                        <a:lnTo>
                          <a:pt x="2" y="1"/>
                        </a:lnTo>
                        <a:lnTo>
                          <a:pt x="2" y="2"/>
                        </a:lnTo>
                        <a:lnTo>
                          <a:pt x="2" y="3"/>
                        </a:lnTo>
                        <a:lnTo>
                          <a:pt x="1" y="3"/>
                        </a:lnTo>
                        <a:lnTo>
                          <a:pt x="1" y="4"/>
                        </a:lnTo>
                        <a:lnTo>
                          <a:pt x="1" y="5"/>
                        </a:lnTo>
                        <a:lnTo>
                          <a:pt x="1" y="6"/>
                        </a:lnTo>
                        <a:lnTo>
                          <a:pt x="1" y="7"/>
                        </a:lnTo>
                        <a:lnTo>
                          <a:pt x="1" y="8"/>
                        </a:lnTo>
                        <a:lnTo>
                          <a:pt x="1" y="9"/>
                        </a:lnTo>
                        <a:lnTo>
                          <a:pt x="1" y="11"/>
                        </a:lnTo>
                        <a:lnTo>
                          <a:pt x="1" y="13"/>
                        </a:lnTo>
                        <a:lnTo>
                          <a:pt x="1" y="14"/>
                        </a:lnTo>
                        <a:lnTo>
                          <a:pt x="1" y="17"/>
                        </a:lnTo>
                        <a:lnTo>
                          <a:pt x="1" y="19"/>
                        </a:lnTo>
                        <a:lnTo>
                          <a:pt x="1" y="21"/>
                        </a:lnTo>
                        <a:lnTo>
                          <a:pt x="1" y="23"/>
                        </a:lnTo>
                        <a:lnTo>
                          <a:pt x="1" y="25"/>
                        </a:lnTo>
                        <a:lnTo>
                          <a:pt x="1" y="27"/>
                        </a:lnTo>
                        <a:lnTo>
                          <a:pt x="0" y="28"/>
                        </a:lnTo>
                        <a:lnTo>
                          <a:pt x="0" y="30"/>
                        </a:lnTo>
                        <a:lnTo>
                          <a:pt x="0" y="31"/>
                        </a:lnTo>
                        <a:lnTo>
                          <a:pt x="0" y="32"/>
                        </a:lnTo>
                        <a:lnTo>
                          <a:pt x="0" y="33"/>
                        </a:lnTo>
                        <a:lnTo>
                          <a:pt x="0" y="32"/>
                        </a:lnTo>
                        <a:lnTo>
                          <a:pt x="0" y="31"/>
                        </a:lnTo>
                        <a:lnTo>
                          <a:pt x="0" y="30"/>
                        </a:lnTo>
                        <a:lnTo>
                          <a:pt x="0" y="28"/>
                        </a:lnTo>
                        <a:lnTo>
                          <a:pt x="0" y="27"/>
                        </a:lnTo>
                        <a:lnTo>
                          <a:pt x="0" y="25"/>
                        </a:lnTo>
                        <a:lnTo>
                          <a:pt x="0" y="23"/>
                        </a:lnTo>
                        <a:lnTo>
                          <a:pt x="0" y="21"/>
                        </a:lnTo>
                      </a:path>
                    </a:pathLst>
                  </a:custGeom>
                  <a:noFill/>
                  <a:ln w="0">
                    <a:solidFill>
                      <a:srgbClr val="5B82FF"/>
                    </a:solidFill>
                    <a:round/>
                    <a:headEnd/>
                    <a:tailEnd/>
                  </a:ln>
                </p:spPr>
                <p:txBody>
                  <a:bodyPr/>
                  <a:lstStyle/>
                  <a:p>
                    <a:endParaRPr lang="en-US">
                      <a:latin typeface="Calibri" pitchFamily="34" charset="0"/>
                    </a:endParaRPr>
                  </a:p>
                </p:txBody>
              </p:sp>
              <p:sp>
                <p:nvSpPr>
                  <p:cNvPr id="46262" name="Freeform 234"/>
                  <p:cNvSpPr>
                    <a:spLocks noChangeAspect="1"/>
                  </p:cNvSpPr>
                  <p:nvPr/>
                </p:nvSpPr>
                <p:spPr bwMode="auto">
                  <a:xfrm>
                    <a:off x="2184" y="3447"/>
                    <a:ext cx="3" cy="20"/>
                  </a:xfrm>
                  <a:custGeom>
                    <a:avLst/>
                    <a:gdLst>
                      <a:gd name="T0" fmla="*/ 3 w 3"/>
                      <a:gd name="T1" fmla="*/ 20 h 20"/>
                      <a:gd name="T2" fmla="*/ 2 w 3"/>
                      <a:gd name="T3" fmla="*/ 19 h 20"/>
                      <a:gd name="T4" fmla="*/ 2 w 3"/>
                      <a:gd name="T5" fmla="*/ 17 h 20"/>
                      <a:gd name="T6" fmla="*/ 2 w 3"/>
                      <a:gd name="T7" fmla="*/ 15 h 20"/>
                      <a:gd name="T8" fmla="*/ 2 w 3"/>
                      <a:gd name="T9" fmla="*/ 13 h 20"/>
                      <a:gd name="T10" fmla="*/ 2 w 3"/>
                      <a:gd name="T11" fmla="*/ 12 h 20"/>
                      <a:gd name="T12" fmla="*/ 2 w 3"/>
                      <a:gd name="T13" fmla="*/ 10 h 20"/>
                      <a:gd name="T14" fmla="*/ 2 w 3"/>
                      <a:gd name="T15" fmla="*/ 9 h 20"/>
                      <a:gd name="T16" fmla="*/ 2 w 3"/>
                      <a:gd name="T17" fmla="*/ 8 h 20"/>
                      <a:gd name="T18" fmla="*/ 2 w 3"/>
                      <a:gd name="T19" fmla="*/ 6 h 20"/>
                      <a:gd name="T20" fmla="*/ 2 w 3"/>
                      <a:gd name="T21" fmla="*/ 5 h 20"/>
                      <a:gd name="T22" fmla="*/ 2 w 3"/>
                      <a:gd name="T23" fmla="*/ 4 h 20"/>
                      <a:gd name="T24" fmla="*/ 2 w 3"/>
                      <a:gd name="T25" fmla="*/ 4 h 20"/>
                      <a:gd name="T26" fmla="*/ 2 w 3"/>
                      <a:gd name="T27" fmla="*/ 3 h 20"/>
                      <a:gd name="T28" fmla="*/ 2 w 3"/>
                      <a:gd name="T29" fmla="*/ 2 h 20"/>
                      <a:gd name="T30" fmla="*/ 2 w 3"/>
                      <a:gd name="T31" fmla="*/ 2 h 20"/>
                      <a:gd name="T32" fmla="*/ 2 w 3"/>
                      <a:gd name="T33" fmla="*/ 1 h 20"/>
                      <a:gd name="T34" fmla="*/ 2 w 3"/>
                      <a:gd name="T35" fmla="*/ 1 h 20"/>
                      <a:gd name="T36" fmla="*/ 2 w 3"/>
                      <a:gd name="T37" fmla="*/ 0 h 20"/>
                      <a:gd name="T38" fmla="*/ 1 w 3"/>
                      <a:gd name="T39" fmla="*/ 0 h 20"/>
                      <a:gd name="T40" fmla="*/ 1 w 3"/>
                      <a:gd name="T41" fmla="*/ 0 h 20"/>
                      <a:gd name="T42" fmla="*/ 1 w 3"/>
                      <a:gd name="T43" fmla="*/ 0 h 20"/>
                      <a:gd name="T44" fmla="*/ 1 w 3"/>
                      <a:gd name="T45" fmla="*/ 0 h 20"/>
                      <a:gd name="T46" fmla="*/ 1 w 3"/>
                      <a:gd name="T47" fmla="*/ 0 h 20"/>
                      <a:gd name="T48" fmla="*/ 1 w 3"/>
                      <a:gd name="T49" fmla="*/ 0 h 20"/>
                      <a:gd name="T50" fmla="*/ 1 w 3"/>
                      <a:gd name="T51" fmla="*/ 0 h 20"/>
                      <a:gd name="T52" fmla="*/ 1 w 3"/>
                      <a:gd name="T53" fmla="*/ 0 h 20"/>
                      <a:gd name="T54" fmla="*/ 1 w 3"/>
                      <a:gd name="T55" fmla="*/ 1 h 20"/>
                      <a:gd name="T56" fmla="*/ 1 w 3"/>
                      <a:gd name="T57" fmla="*/ 1 h 20"/>
                      <a:gd name="T58" fmla="*/ 1 w 3"/>
                      <a:gd name="T59" fmla="*/ 2 h 20"/>
                      <a:gd name="T60" fmla="*/ 1 w 3"/>
                      <a:gd name="T61" fmla="*/ 2 h 20"/>
                      <a:gd name="T62" fmla="*/ 1 w 3"/>
                      <a:gd name="T63" fmla="*/ 3 h 20"/>
                      <a:gd name="T64" fmla="*/ 1 w 3"/>
                      <a:gd name="T65" fmla="*/ 4 h 20"/>
                      <a:gd name="T66" fmla="*/ 1 w 3"/>
                      <a:gd name="T67" fmla="*/ 6 h 20"/>
                      <a:gd name="T68" fmla="*/ 1 w 3"/>
                      <a:gd name="T69" fmla="*/ 7 h 20"/>
                      <a:gd name="T70" fmla="*/ 1 w 3"/>
                      <a:gd name="T71" fmla="*/ 8 h 20"/>
                      <a:gd name="T72" fmla="*/ 0 w 3"/>
                      <a:gd name="T73" fmla="*/ 9 h 20"/>
                      <a:gd name="T74" fmla="*/ 0 w 3"/>
                      <a:gd name="T75" fmla="*/ 10 h 20"/>
                      <a:gd name="T76" fmla="*/ 0 w 3"/>
                      <a:gd name="T77" fmla="*/ 11 h 20"/>
                      <a:gd name="T78" fmla="*/ 0 w 3"/>
                      <a:gd name="T79" fmla="*/ 12 h 20"/>
                      <a:gd name="T80" fmla="*/ 0 w 3"/>
                      <a:gd name="T81" fmla="*/ 13 h 20"/>
                      <a:gd name="T82" fmla="*/ 0 w 3"/>
                      <a:gd name="T83" fmla="*/ 14 h 20"/>
                      <a:gd name="T84" fmla="*/ 0 w 3"/>
                      <a:gd name="T85" fmla="*/ 15 h 20"/>
                      <a:gd name="T86" fmla="*/ 0 w 3"/>
                      <a:gd name="T87" fmla="*/ 15 h 20"/>
                      <a:gd name="T88" fmla="*/ 0 w 3"/>
                      <a:gd name="T89" fmla="*/ 16 h 20"/>
                      <a:gd name="T90" fmla="*/ 0 w 3"/>
                      <a:gd name="T91" fmla="*/ 16 h 20"/>
                      <a:gd name="T92" fmla="*/ 0 w 3"/>
                      <a:gd name="T93" fmla="*/ 17 h 20"/>
                      <a:gd name="T94" fmla="*/ 0 w 3"/>
                      <a:gd name="T95" fmla="*/ 17 h 20"/>
                      <a:gd name="T96" fmla="*/ 0 w 3"/>
                      <a:gd name="T97" fmla="*/ 17 h 20"/>
                      <a:gd name="T98" fmla="*/ 0 w 3"/>
                      <a:gd name="T99" fmla="*/ 17 h 20"/>
                      <a:gd name="T100" fmla="*/ 0 w 3"/>
                      <a:gd name="T101" fmla="*/ 17 h 2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
                      <a:gd name="T154" fmla="*/ 0 h 20"/>
                      <a:gd name="T155" fmla="*/ 3 w 3"/>
                      <a:gd name="T156" fmla="*/ 20 h 2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 h="20">
                        <a:moveTo>
                          <a:pt x="3" y="20"/>
                        </a:moveTo>
                        <a:lnTo>
                          <a:pt x="2" y="19"/>
                        </a:lnTo>
                        <a:lnTo>
                          <a:pt x="2" y="17"/>
                        </a:lnTo>
                        <a:lnTo>
                          <a:pt x="2" y="15"/>
                        </a:lnTo>
                        <a:lnTo>
                          <a:pt x="2" y="13"/>
                        </a:lnTo>
                        <a:lnTo>
                          <a:pt x="2" y="12"/>
                        </a:lnTo>
                        <a:lnTo>
                          <a:pt x="2" y="10"/>
                        </a:lnTo>
                        <a:lnTo>
                          <a:pt x="2" y="9"/>
                        </a:lnTo>
                        <a:lnTo>
                          <a:pt x="2" y="8"/>
                        </a:lnTo>
                        <a:lnTo>
                          <a:pt x="2" y="6"/>
                        </a:lnTo>
                        <a:lnTo>
                          <a:pt x="2" y="5"/>
                        </a:lnTo>
                        <a:lnTo>
                          <a:pt x="2" y="4"/>
                        </a:lnTo>
                        <a:lnTo>
                          <a:pt x="2" y="3"/>
                        </a:lnTo>
                        <a:lnTo>
                          <a:pt x="2" y="2"/>
                        </a:lnTo>
                        <a:lnTo>
                          <a:pt x="2" y="1"/>
                        </a:lnTo>
                        <a:lnTo>
                          <a:pt x="2" y="0"/>
                        </a:lnTo>
                        <a:lnTo>
                          <a:pt x="1" y="0"/>
                        </a:lnTo>
                        <a:lnTo>
                          <a:pt x="1" y="1"/>
                        </a:lnTo>
                        <a:lnTo>
                          <a:pt x="1" y="2"/>
                        </a:lnTo>
                        <a:lnTo>
                          <a:pt x="1" y="3"/>
                        </a:lnTo>
                        <a:lnTo>
                          <a:pt x="1" y="4"/>
                        </a:lnTo>
                        <a:lnTo>
                          <a:pt x="1" y="6"/>
                        </a:lnTo>
                        <a:lnTo>
                          <a:pt x="1" y="7"/>
                        </a:lnTo>
                        <a:lnTo>
                          <a:pt x="1" y="8"/>
                        </a:lnTo>
                        <a:lnTo>
                          <a:pt x="0" y="9"/>
                        </a:lnTo>
                        <a:lnTo>
                          <a:pt x="0" y="10"/>
                        </a:lnTo>
                        <a:lnTo>
                          <a:pt x="0" y="11"/>
                        </a:lnTo>
                        <a:lnTo>
                          <a:pt x="0" y="12"/>
                        </a:lnTo>
                        <a:lnTo>
                          <a:pt x="0" y="13"/>
                        </a:lnTo>
                        <a:lnTo>
                          <a:pt x="0" y="14"/>
                        </a:lnTo>
                        <a:lnTo>
                          <a:pt x="0" y="15"/>
                        </a:lnTo>
                        <a:lnTo>
                          <a:pt x="0" y="16"/>
                        </a:lnTo>
                        <a:lnTo>
                          <a:pt x="0" y="17"/>
                        </a:lnTo>
                      </a:path>
                    </a:pathLst>
                  </a:custGeom>
                  <a:noFill/>
                  <a:ln w="0">
                    <a:solidFill>
                      <a:srgbClr val="5B82FF"/>
                    </a:solidFill>
                    <a:round/>
                    <a:headEnd/>
                    <a:tailEnd/>
                  </a:ln>
                </p:spPr>
                <p:txBody>
                  <a:bodyPr/>
                  <a:lstStyle/>
                  <a:p>
                    <a:endParaRPr lang="en-US">
                      <a:latin typeface="Calibri" pitchFamily="34" charset="0"/>
                    </a:endParaRPr>
                  </a:p>
                </p:txBody>
              </p:sp>
              <p:sp>
                <p:nvSpPr>
                  <p:cNvPr id="46263" name="Freeform 235"/>
                  <p:cNvSpPr>
                    <a:spLocks noChangeAspect="1"/>
                  </p:cNvSpPr>
                  <p:nvPr/>
                </p:nvSpPr>
                <p:spPr bwMode="auto">
                  <a:xfrm>
                    <a:off x="2181" y="3452"/>
                    <a:ext cx="3" cy="12"/>
                  </a:xfrm>
                  <a:custGeom>
                    <a:avLst/>
                    <a:gdLst>
                      <a:gd name="T0" fmla="*/ 3 w 3"/>
                      <a:gd name="T1" fmla="*/ 12 h 12"/>
                      <a:gd name="T2" fmla="*/ 3 w 3"/>
                      <a:gd name="T3" fmla="*/ 12 h 12"/>
                      <a:gd name="T4" fmla="*/ 2 w 3"/>
                      <a:gd name="T5" fmla="*/ 12 h 12"/>
                      <a:gd name="T6" fmla="*/ 2 w 3"/>
                      <a:gd name="T7" fmla="*/ 12 h 12"/>
                      <a:gd name="T8" fmla="*/ 2 w 3"/>
                      <a:gd name="T9" fmla="*/ 12 h 12"/>
                      <a:gd name="T10" fmla="*/ 2 w 3"/>
                      <a:gd name="T11" fmla="*/ 11 h 12"/>
                      <a:gd name="T12" fmla="*/ 2 w 3"/>
                      <a:gd name="T13" fmla="*/ 11 h 12"/>
                      <a:gd name="T14" fmla="*/ 2 w 3"/>
                      <a:gd name="T15" fmla="*/ 11 h 12"/>
                      <a:gd name="T16" fmla="*/ 2 w 3"/>
                      <a:gd name="T17" fmla="*/ 11 h 12"/>
                      <a:gd name="T18" fmla="*/ 2 w 3"/>
                      <a:gd name="T19" fmla="*/ 11 h 12"/>
                      <a:gd name="T20" fmla="*/ 2 w 3"/>
                      <a:gd name="T21" fmla="*/ 10 h 12"/>
                      <a:gd name="T22" fmla="*/ 2 w 3"/>
                      <a:gd name="T23" fmla="*/ 10 h 12"/>
                      <a:gd name="T24" fmla="*/ 2 w 3"/>
                      <a:gd name="T25" fmla="*/ 10 h 12"/>
                      <a:gd name="T26" fmla="*/ 2 w 3"/>
                      <a:gd name="T27" fmla="*/ 9 h 12"/>
                      <a:gd name="T28" fmla="*/ 2 w 3"/>
                      <a:gd name="T29" fmla="*/ 9 h 12"/>
                      <a:gd name="T30" fmla="*/ 2 w 3"/>
                      <a:gd name="T31" fmla="*/ 9 h 12"/>
                      <a:gd name="T32" fmla="*/ 2 w 3"/>
                      <a:gd name="T33" fmla="*/ 8 h 12"/>
                      <a:gd name="T34" fmla="*/ 2 w 3"/>
                      <a:gd name="T35" fmla="*/ 8 h 12"/>
                      <a:gd name="T36" fmla="*/ 2 w 3"/>
                      <a:gd name="T37" fmla="*/ 7 h 12"/>
                      <a:gd name="T38" fmla="*/ 2 w 3"/>
                      <a:gd name="T39" fmla="*/ 7 h 12"/>
                      <a:gd name="T40" fmla="*/ 1 w 3"/>
                      <a:gd name="T41" fmla="*/ 7 h 12"/>
                      <a:gd name="T42" fmla="*/ 1 w 3"/>
                      <a:gd name="T43" fmla="*/ 6 h 12"/>
                      <a:gd name="T44" fmla="*/ 1 w 3"/>
                      <a:gd name="T45" fmla="*/ 6 h 12"/>
                      <a:gd name="T46" fmla="*/ 1 w 3"/>
                      <a:gd name="T47" fmla="*/ 6 h 12"/>
                      <a:gd name="T48" fmla="*/ 1 w 3"/>
                      <a:gd name="T49" fmla="*/ 6 h 12"/>
                      <a:gd name="T50" fmla="*/ 1 w 3"/>
                      <a:gd name="T51" fmla="*/ 6 h 12"/>
                      <a:gd name="T52" fmla="*/ 1 w 3"/>
                      <a:gd name="T53" fmla="*/ 6 h 12"/>
                      <a:gd name="T54" fmla="*/ 1 w 3"/>
                      <a:gd name="T55" fmla="*/ 5 h 12"/>
                      <a:gd name="T56" fmla="*/ 1 w 3"/>
                      <a:gd name="T57" fmla="*/ 5 h 12"/>
                      <a:gd name="T58" fmla="*/ 1 w 3"/>
                      <a:gd name="T59" fmla="*/ 5 h 12"/>
                      <a:gd name="T60" fmla="*/ 1 w 3"/>
                      <a:gd name="T61" fmla="*/ 5 h 12"/>
                      <a:gd name="T62" fmla="*/ 1 w 3"/>
                      <a:gd name="T63" fmla="*/ 5 h 12"/>
                      <a:gd name="T64" fmla="*/ 1 w 3"/>
                      <a:gd name="T65" fmla="*/ 5 h 12"/>
                      <a:gd name="T66" fmla="*/ 1 w 3"/>
                      <a:gd name="T67" fmla="*/ 5 h 12"/>
                      <a:gd name="T68" fmla="*/ 1 w 3"/>
                      <a:gd name="T69" fmla="*/ 5 h 12"/>
                      <a:gd name="T70" fmla="*/ 1 w 3"/>
                      <a:gd name="T71" fmla="*/ 5 h 12"/>
                      <a:gd name="T72" fmla="*/ 1 w 3"/>
                      <a:gd name="T73" fmla="*/ 5 h 12"/>
                      <a:gd name="T74" fmla="*/ 0 w 3"/>
                      <a:gd name="T75" fmla="*/ 5 h 12"/>
                      <a:gd name="T76" fmla="*/ 0 w 3"/>
                      <a:gd name="T77" fmla="*/ 5 h 12"/>
                      <a:gd name="T78" fmla="*/ 0 w 3"/>
                      <a:gd name="T79" fmla="*/ 4 h 12"/>
                      <a:gd name="T80" fmla="*/ 0 w 3"/>
                      <a:gd name="T81" fmla="*/ 4 h 12"/>
                      <a:gd name="T82" fmla="*/ 0 w 3"/>
                      <a:gd name="T83" fmla="*/ 4 h 12"/>
                      <a:gd name="T84" fmla="*/ 0 w 3"/>
                      <a:gd name="T85" fmla="*/ 3 h 12"/>
                      <a:gd name="T86" fmla="*/ 0 w 3"/>
                      <a:gd name="T87" fmla="*/ 3 h 12"/>
                      <a:gd name="T88" fmla="*/ 0 w 3"/>
                      <a:gd name="T89" fmla="*/ 2 h 12"/>
                      <a:gd name="T90" fmla="*/ 0 w 3"/>
                      <a:gd name="T91" fmla="*/ 2 h 12"/>
                      <a:gd name="T92" fmla="*/ 0 w 3"/>
                      <a:gd name="T93" fmla="*/ 1 h 12"/>
                      <a:gd name="T94" fmla="*/ 0 w 3"/>
                      <a:gd name="T95" fmla="*/ 1 h 12"/>
                      <a:gd name="T96" fmla="*/ 0 w 3"/>
                      <a:gd name="T97" fmla="*/ 0 h 12"/>
                      <a:gd name="T98" fmla="*/ 0 w 3"/>
                      <a:gd name="T99" fmla="*/ 0 h 12"/>
                      <a:gd name="T100" fmla="*/ 0 w 3"/>
                      <a:gd name="T101" fmla="*/ 0 h 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
                      <a:gd name="T154" fmla="*/ 0 h 12"/>
                      <a:gd name="T155" fmla="*/ 3 w 3"/>
                      <a:gd name="T156" fmla="*/ 12 h 1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 h="12">
                        <a:moveTo>
                          <a:pt x="3" y="12"/>
                        </a:moveTo>
                        <a:lnTo>
                          <a:pt x="3" y="12"/>
                        </a:lnTo>
                        <a:lnTo>
                          <a:pt x="2" y="12"/>
                        </a:lnTo>
                        <a:lnTo>
                          <a:pt x="2" y="11"/>
                        </a:lnTo>
                        <a:lnTo>
                          <a:pt x="2" y="10"/>
                        </a:lnTo>
                        <a:lnTo>
                          <a:pt x="2" y="9"/>
                        </a:lnTo>
                        <a:lnTo>
                          <a:pt x="2" y="8"/>
                        </a:lnTo>
                        <a:lnTo>
                          <a:pt x="2" y="7"/>
                        </a:lnTo>
                        <a:lnTo>
                          <a:pt x="1" y="7"/>
                        </a:lnTo>
                        <a:lnTo>
                          <a:pt x="1" y="6"/>
                        </a:lnTo>
                        <a:lnTo>
                          <a:pt x="1" y="5"/>
                        </a:lnTo>
                        <a:lnTo>
                          <a:pt x="0" y="5"/>
                        </a:lnTo>
                        <a:lnTo>
                          <a:pt x="0" y="4"/>
                        </a:lnTo>
                        <a:lnTo>
                          <a:pt x="0" y="3"/>
                        </a:lnTo>
                        <a:lnTo>
                          <a:pt x="0" y="2"/>
                        </a:lnTo>
                        <a:lnTo>
                          <a:pt x="0" y="1"/>
                        </a:lnTo>
                        <a:lnTo>
                          <a:pt x="0" y="0"/>
                        </a:lnTo>
                      </a:path>
                    </a:pathLst>
                  </a:custGeom>
                  <a:noFill/>
                  <a:ln w="0">
                    <a:solidFill>
                      <a:srgbClr val="5B82FF"/>
                    </a:solidFill>
                    <a:round/>
                    <a:headEnd/>
                    <a:tailEnd/>
                  </a:ln>
                </p:spPr>
                <p:txBody>
                  <a:bodyPr/>
                  <a:lstStyle/>
                  <a:p>
                    <a:endParaRPr lang="en-US">
                      <a:latin typeface="Calibri" pitchFamily="34" charset="0"/>
                    </a:endParaRPr>
                  </a:p>
                </p:txBody>
              </p:sp>
              <p:sp>
                <p:nvSpPr>
                  <p:cNvPr id="46264" name="Freeform 236"/>
                  <p:cNvSpPr>
                    <a:spLocks noChangeAspect="1"/>
                  </p:cNvSpPr>
                  <p:nvPr/>
                </p:nvSpPr>
                <p:spPr bwMode="auto">
                  <a:xfrm>
                    <a:off x="2178" y="3445"/>
                    <a:ext cx="3" cy="7"/>
                  </a:xfrm>
                  <a:custGeom>
                    <a:avLst/>
                    <a:gdLst>
                      <a:gd name="T0" fmla="*/ 3 w 3"/>
                      <a:gd name="T1" fmla="*/ 7 h 7"/>
                      <a:gd name="T2" fmla="*/ 3 w 3"/>
                      <a:gd name="T3" fmla="*/ 6 h 7"/>
                      <a:gd name="T4" fmla="*/ 3 w 3"/>
                      <a:gd name="T5" fmla="*/ 6 h 7"/>
                      <a:gd name="T6" fmla="*/ 2 w 3"/>
                      <a:gd name="T7" fmla="*/ 6 h 7"/>
                      <a:gd name="T8" fmla="*/ 2 w 3"/>
                      <a:gd name="T9" fmla="*/ 5 h 7"/>
                      <a:gd name="T10" fmla="*/ 2 w 3"/>
                      <a:gd name="T11" fmla="*/ 5 h 7"/>
                      <a:gd name="T12" fmla="*/ 2 w 3"/>
                      <a:gd name="T13" fmla="*/ 5 h 7"/>
                      <a:gd name="T14" fmla="*/ 2 w 3"/>
                      <a:gd name="T15" fmla="*/ 4 h 7"/>
                      <a:gd name="T16" fmla="*/ 2 w 3"/>
                      <a:gd name="T17" fmla="*/ 4 h 7"/>
                      <a:gd name="T18" fmla="*/ 2 w 3"/>
                      <a:gd name="T19" fmla="*/ 4 h 7"/>
                      <a:gd name="T20" fmla="*/ 2 w 3"/>
                      <a:gd name="T21" fmla="*/ 4 h 7"/>
                      <a:gd name="T22" fmla="*/ 2 w 3"/>
                      <a:gd name="T23" fmla="*/ 3 h 7"/>
                      <a:gd name="T24" fmla="*/ 2 w 3"/>
                      <a:gd name="T25" fmla="*/ 3 h 7"/>
                      <a:gd name="T26" fmla="*/ 2 w 3"/>
                      <a:gd name="T27" fmla="*/ 3 h 7"/>
                      <a:gd name="T28" fmla="*/ 2 w 3"/>
                      <a:gd name="T29" fmla="*/ 3 h 7"/>
                      <a:gd name="T30" fmla="*/ 2 w 3"/>
                      <a:gd name="T31" fmla="*/ 3 h 7"/>
                      <a:gd name="T32" fmla="*/ 2 w 3"/>
                      <a:gd name="T33" fmla="*/ 2 h 7"/>
                      <a:gd name="T34" fmla="*/ 2 w 3"/>
                      <a:gd name="T35" fmla="*/ 2 h 7"/>
                      <a:gd name="T36" fmla="*/ 2 w 3"/>
                      <a:gd name="T37" fmla="*/ 2 h 7"/>
                      <a:gd name="T38" fmla="*/ 2 w 3"/>
                      <a:gd name="T39" fmla="*/ 2 h 7"/>
                      <a:gd name="T40" fmla="*/ 1 w 3"/>
                      <a:gd name="T41" fmla="*/ 2 h 7"/>
                      <a:gd name="T42" fmla="*/ 1 w 3"/>
                      <a:gd name="T43" fmla="*/ 2 h 7"/>
                      <a:gd name="T44" fmla="*/ 1 w 3"/>
                      <a:gd name="T45" fmla="*/ 2 h 7"/>
                      <a:gd name="T46" fmla="*/ 1 w 3"/>
                      <a:gd name="T47" fmla="*/ 2 h 7"/>
                      <a:gd name="T48" fmla="*/ 1 w 3"/>
                      <a:gd name="T49" fmla="*/ 2 h 7"/>
                      <a:gd name="T50" fmla="*/ 1 w 3"/>
                      <a:gd name="T51" fmla="*/ 2 h 7"/>
                      <a:gd name="T52" fmla="*/ 1 w 3"/>
                      <a:gd name="T53" fmla="*/ 1 h 7"/>
                      <a:gd name="T54" fmla="*/ 1 w 3"/>
                      <a:gd name="T55" fmla="*/ 1 h 7"/>
                      <a:gd name="T56" fmla="*/ 1 w 3"/>
                      <a:gd name="T57" fmla="*/ 1 h 7"/>
                      <a:gd name="T58" fmla="*/ 1 w 3"/>
                      <a:gd name="T59" fmla="*/ 1 h 7"/>
                      <a:gd name="T60" fmla="*/ 1 w 3"/>
                      <a:gd name="T61" fmla="*/ 1 h 7"/>
                      <a:gd name="T62" fmla="*/ 1 w 3"/>
                      <a:gd name="T63" fmla="*/ 1 h 7"/>
                      <a:gd name="T64" fmla="*/ 1 w 3"/>
                      <a:gd name="T65" fmla="*/ 1 h 7"/>
                      <a:gd name="T66" fmla="*/ 1 w 3"/>
                      <a:gd name="T67" fmla="*/ 1 h 7"/>
                      <a:gd name="T68" fmla="*/ 1 w 3"/>
                      <a:gd name="T69" fmla="*/ 1 h 7"/>
                      <a:gd name="T70" fmla="*/ 1 w 3"/>
                      <a:gd name="T71" fmla="*/ 1 h 7"/>
                      <a:gd name="T72" fmla="*/ 1 w 3"/>
                      <a:gd name="T73" fmla="*/ 1 h 7"/>
                      <a:gd name="T74" fmla="*/ 1 w 3"/>
                      <a:gd name="T75" fmla="*/ 1 h 7"/>
                      <a:gd name="T76" fmla="*/ 0 w 3"/>
                      <a:gd name="T77" fmla="*/ 1 h 7"/>
                      <a:gd name="T78" fmla="*/ 0 w 3"/>
                      <a:gd name="T79" fmla="*/ 1 h 7"/>
                      <a:gd name="T80" fmla="*/ 0 w 3"/>
                      <a:gd name="T81" fmla="*/ 1 h 7"/>
                      <a:gd name="T82" fmla="*/ 0 w 3"/>
                      <a:gd name="T83" fmla="*/ 1 h 7"/>
                      <a:gd name="T84" fmla="*/ 0 w 3"/>
                      <a:gd name="T85" fmla="*/ 1 h 7"/>
                      <a:gd name="T86" fmla="*/ 0 w 3"/>
                      <a:gd name="T87" fmla="*/ 1 h 7"/>
                      <a:gd name="T88" fmla="*/ 0 w 3"/>
                      <a:gd name="T89" fmla="*/ 1 h 7"/>
                      <a:gd name="T90" fmla="*/ 0 w 3"/>
                      <a:gd name="T91" fmla="*/ 1 h 7"/>
                      <a:gd name="T92" fmla="*/ 0 w 3"/>
                      <a:gd name="T93" fmla="*/ 1 h 7"/>
                      <a:gd name="T94" fmla="*/ 0 w 3"/>
                      <a:gd name="T95" fmla="*/ 0 h 7"/>
                      <a:gd name="T96" fmla="*/ 0 w 3"/>
                      <a:gd name="T97" fmla="*/ 0 h 7"/>
                      <a:gd name="T98" fmla="*/ 0 w 3"/>
                      <a:gd name="T99" fmla="*/ 0 h 7"/>
                      <a:gd name="T100" fmla="*/ 0 w 3"/>
                      <a:gd name="T101" fmla="*/ 0 h 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
                      <a:gd name="T154" fmla="*/ 0 h 7"/>
                      <a:gd name="T155" fmla="*/ 3 w 3"/>
                      <a:gd name="T156" fmla="*/ 7 h 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 h="7">
                        <a:moveTo>
                          <a:pt x="3" y="7"/>
                        </a:moveTo>
                        <a:lnTo>
                          <a:pt x="3" y="6"/>
                        </a:lnTo>
                        <a:lnTo>
                          <a:pt x="2" y="6"/>
                        </a:lnTo>
                        <a:lnTo>
                          <a:pt x="2" y="5"/>
                        </a:lnTo>
                        <a:lnTo>
                          <a:pt x="2" y="4"/>
                        </a:lnTo>
                        <a:lnTo>
                          <a:pt x="2" y="3"/>
                        </a:lnTo>
                        <a:lnTo>
                          <a:pt x="2" y="2"/>
                        </a:lnTo>
                        <a:lnTo>
                          <a:pt x="1" y="2"/>
                        </a:lnTo>
                        <a:lnTo>
                          <a:pt x="1" y="1"/>
                        </a:lnTo>
                        <a:lnTo>
                          <a:pt x="0" y="1"/>
                        </a:lnTo>
                        <a:lnTo>
                          <a:pt x="0" y="0"/>
                        </a:lnTo>
                      </a:path>
                    </a:pathLst>
                  </a:custGeom>
                  <a:noFill/>
                  <a:ln w="0">
                    <a:solidFill>
                      <a:srgbClr val="5B82FF"/>
                    </a:solidFill>
                    <a:round/>
                    <a:headEnd/>
                    <a:tailEnd/>
                  </a:ln>
                </p:spPr>
                <p:txBody>
                  <a:bodyPr/>
                  <a:lstStyle/>
                  <a:p>
                    <a:endParaRPr lang="en-US">
                      <a:latin typeface="Calibri" pitchFamily="34" charset="0"/>
                    </a:endParaRPr>
                  </a:p>
                </p:txBody>
              </p:sp>
              <p:sp>
                <p:nvSpPr>
                  <p:cNvPr id="46265" name="Freeform 237"/>
                  <p:cNvSpPr>
                    <a:spLocks noChangeAspect="1"/>
                  </p:cNvSpPr>
                  <p:nvPr/>
                </p:nvSpPr>
                <p:spPr bwMode="auto">
                  <a:xfrm>
                    <a:off x="2175" y="3444"/>
                    <a:ext cx="3" cy="1"/>
                  </a:xfrm>
                  <a:custGeom>
                    <a:avLst/>
                    <a:gdLst>
                      <a:gd name="T0" fmla="*/ 3 w 3"/>
                      <a:gd name="T1" fmla="*/ 1 h 1"/>
                      <a:gd name="T2" fmla="*/ 3 w 3"/>
                      <a:gd name="T3" fmla="*/ 1 h 1"/>
                      <a:gd name="T4" fmla="*/ 3 w 3"/>
                      <a:gd name="T5" fmla="*/ 1 h 1"/>
                      <a:gd name="T6" fmla="*/ 3 w 3"/>
                      <a:gd name="T7" fmla="*/ 1 h 1"/>
                      <a:gd name="T8" fmla="*/ 2 w 3"/>
                      <a:gd name="T9" fmla="*/ 1 h 1"/>
                      <a:gd name="T10" fmla="*/ 2 w 3"/>
                      <a:gd name="T11" fmla="*/ 1 h 1"/>
                      <a:gd name="T12" fmla="*/ 2 w 3"/>
                      <a:gd name="T13" fmla="*/ 1 h 1"/>
                      <a:gd name="T14" fmla="*/ 2 w 3"/>
                      <a:gd name="T15" fmla="*/ 1 h 1"/>
                      <a:gd name="T16" fmla="*/ 2 w 3"/>
                      <a:gd name="T17" fmla="*/ 1 h 1"/>
                      <a:gd name="T18" fmla="*/ 2 w 3"/>
                      <a:gd name="T19" fmla="*/ 1 h 1"/>
                      <a:gd name="T20" fmla="*/ 2 w 3"/>
                      <a:gd name="T21" fmla="*/ 1 h 1"/>
                      <a:gd name="T22" fmla="*/ 2 w 3"/>
                      <a:gd name="T23" fmla="*/ 1 h 1"/>
                      <a:gd name="T24" fmla="*/ 2 w 3"/>
                      <a:gd name="T25" fmla="*/ 1 h 1"/>
                      <a:gd name="T26" fmla="*/ 2 w 3"/>
                      <a:gd name="T27" fmla="*/ 1 h 1"/>
                      <a:gd name="T28" fmla="*/ 2 w 3"/>
                      <a:gd name="T29" fmla="*/ 1 h 1"/>
                      <a:gd name="T30" fmla="*/ 2 w 3"/>
                      <a:gd name="T31" fmla="*/ 1 h 1"/>
                      <a:gd name="T32" fmla="*/ 2 w 3"/>
                      <a:gd name="T33" fmla="*/ 1 h 1"/>
                      <a:gd name="T34" fmla="*/ 2 w 3"/>
                      <a:gd name="T35" fmla="*/ 1 h 1"/>
                      <a:gd name="T36" fmla="*/ 2 w 3"/>
                      <a:gd name="T37" fmla="*/ 1 h 1"/>
                      <a:gd name="T38" fmla="*/ 2 w 3"/>
                      <a:gd name="T39" fmla="*/ 0 h 1"/>
                      <a:gd name="T40" fmla="*/ 2 w 3"/>
                      <a:gd name="T41" fmla="*/ 0 h 1"/>
                      <a:gd name="T42" fmla="*/ 1 w 3"/>
                      <a:gd name="T43" fmla="*/ 0 h 1"/>
                      <a:gd name="T44" fmla="*/ 1 w 3"/>
                      <a:gd name="T45" fmla="*/ 0 h 1"/>
                      <a:gd name="T46" fmla="*/ 1 w 3"/>
                      <a:gd name="T47" fmla="*/ 0 h 1"/>
                      <a:gd name="T48" fmla="*/ 1 w 3"/>
                      <a:gd name="T49" fmla="*/ 0 h 1"/>
                      <a:gd name="T50" fmla="*/ 1 w 3"/>
                      <a:gd name="T51" fmla="*/ 0 h 1"/>
                      <a:gd name="T52" fmla="*/ 1 w 3"/>
                      <a:gd name="T53" fmla="*/ 0 h 1"/>
                      <a:gd name="T54" fmla="*/ 1 w 3"/>
                      <a:gd name="T55" fmla="*/ 0 h 1"/>
                      <a:gd name="T56" fmla="*/ 1 w 3"/>
                      <a:gd name="T57" fmla="*/ 0 h 1"/>
                      <a:gd name="T58" fmla="*/ 1 w 3"/>
                      <a:gd name="T59" fmla="*/ 0 h 1"/>
                      <a:gd name="T60" fmla="*/ 1 w 3"/>
                      <a:gd name="T61" fmla="*/ 0 h 1"/>
                      <a:gd name="T62" fmla="*/ 1 w 3"/>
                      <a:gd name="T63" fmla="*/ 0 h 1"/>
                      <a:gd name="T64" fmla="*/ 1 w 3"/>
                      <a:gd name="T65" fmla="*/ 0 h 1"/>
                      <a:gd name="T66" fmla="*/ 1 w 3"/>
                      <a:gd name="T67" fmla="*/ 0 h 1"/>
                      <a:gd name="T68" fmla="*/ 1 w 3"/>
                      <a:gd name="T69" fmla="*/ 0 h 1"/>
                      <a:gd name="T70" fmla="*/ 1 w 3"/>
                      <a:gd name="T71" fmla="*/ 0 h 1"/>
                      <a:gd name="T72" fmla="*/ 1 w 3"/>
                      <a:gd name="T73" fmla="*/ 0 h 1"/>
                      <a:gd name="T74" fmla="*/ 1 w 3"/>
                      <a:gd name="T75" fmla="*/ 0 h 1"/>
                      <a:gd name="T76" fmla="*/ 1 w 3"/>
                      <a:gd name="T77" fmla="*/ 0 h 1"/>
                      <a:gd name="T78" fmla="*/ 0 w 3"/>
                      <a:gd name="T79" fmla="*/ 0 h 1"/>
                      <a:gd name="T80" fmla="*/ 0 w 3"/>
                      <a:gd name="T81" fmla="*/ 0 h 1"/>
                      <a:gd name="T82" fmla="*/ 0 w 3"/>
                      <a:gd name="T83" fmla="*/ 0 h 1"/>
                      <a:gd name="T84" fmla="*/ 0 w 3"/>
                      <a:gd name="T85" fmla="*/ 0 h 1"/>
                      <a:gd name="T86" fmla="*/ 0 w 3"/>
                      <a:gd name="T87" fmla="*/ 0 h 1"/>
                      <a:gd name="T88" fmla="*/ 0 w 3"/>
                      <a:gd name="T89" fmla="*/ 1 h 1"/>
                      <a:gd name="T90" fmla="*/ 0 w 3"/>
                      <a:gd name="T91" fmla="*/ 1 h 1"/>
                      <a:gd name="T92" fmla="*/ 0 w 3"/>
                      <a:gd name="T93" fmla="*/ 1 h 1"/>
                      <a:gd name="T94" fmla="*/ 0 w 3"/>
                      <a:gd name="T95" fmla="*/ 1 h 1"/>
                      <a:gd name="T96" fmla="*/ 0 w 3"/>
                      <a:gd name="T97" fmla="*/ 1 h 1"/>
                      <a:gd name="T98" fmla="*/ 0 w 3"/>
                      <a:gd name="T99" fmla="*/ 1 h 1"/>
                      <a:gd name="T100" fmla="*/ 0 w 3"/>
                      <a:gd name="T101" fmla="*/ 1 h 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
                      <a:gd name="T154" fmla="*/ 0 h 1"/>
                      <a:gd name="T155" fmla="*/ 3 w 3"/>
                      <a:gd name="T156" fmla="*/ 1 h 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 h="1">
                        <a:moveTo>
                          <a:pt x="3" y="1"/>
                        </a:moveTo>
                        <a:lnTo>
                          <a:pt x="3" y="1"/>
                        </a:lnTo>
                        <a:lnTo>
                          <a:pt x="2" y="1"/>
                        </a:lnTo>
                        <a:lnTo>
                          <a:pt x="2" y="0"/>
                        </a:lnTo>
                        <a:lnTo>
                          <a:pt x="1" y="0"/>
                        </a:lnTo>
                        <a:lnTo>
                          <a:pt x="0" y="0"/>
                        </a:lnTo>
                        <a:lnTo>
                          <a:pt x="0" y="1"/>
                        </a:lnTo>
                      </a:path>
                    </a:pathLst>
                  </a:custGeom>
                  <a:noFill/>
                  <a:ln w="0">
                    <a:solidFill>
                      <a:srgbClr val="5B82FF"/>
                    </a:solidFill>
                    <a:round/>
                    <a:headEnd/>
                    <a:tailEnd/>
                  </a:ln>
                </p:spPr>
                <p:txBody>
                  <a:bodyPr/>
                  <a:lstStyle/>
                  <a:p>
                    <a:endParaRPr lang="en-US">
                      <a:latin typeface="Calibri" pitchFamily="34" charset="0"/>
                    </a:endParaRPr>
                  </a:p>
                </p:txBody>
              </p:sp>
              <p:sp>
                <p:nvSpPr>
                  <p:cNvPr id="46266" name="Freeform 238"/>
                  <p:cNvSpPr>
                    <a:spLocks noChangeAspect="1"/>
                  </p:cNvSpPr>
                  <p:nvPr/>
                </p:nvSpPr>
                <p:spPr bwMode="auto">
                  <a:xfrm>
                    <a:off x="2172" y="3445"/>
                    <a:ext cx="3" cy="6"/>
                  </a:xfrm>
                  <a:custGeom>
                    <a:avLst/>
                    <a:gdLst>
                      <a:gd name="T0" fmla="*/ 3 w 3"/>
                      <a:gd name="T1" fmla="*/ 0 h 6"/>
                      <a:gd name="T2" fmla="*/ 3 w 3"/>
                      <a:gd name="T3" fmla="*/ 0 h 6"/>
                      <a:gd name="T4" fmla="*/ 3 w 3"/>
                      <a:gd name="T5" fmla="*/ 0 h 6"/>
                      <a:gd name="T6" fmla="*/ 3 w 3"/>
                      <a:gd name="T7" fmla="*/ 0 h 6"/>
                      <a:gd name="T8" fmla="*/ 3 w 3"/>
                      <a:gd name="T9" fmla="*/ 0 h 6"/>
                      <a:gd name="T10" fmla="*/ 3 w 3"/>
                      <a:gd name="T11" fmla="*/ 0 h 6"/>
                      <a:gd name="T12" fmla="*/ 2 w 3"/>
                      <a:gd name="T13" fmla="*/ 0 h 6"/>
                      <a:gd name="T14" fmla="*/ 2 w 3"/>
                      <a:gd name="T15" fmla="*/ 0 h 6"/>
                      <a:gd name="T16" fmla="*/ 2 w 3"/>
                      <a:gd name="T17" fmla="*/ 0 h 6"/>
                      <a:gd name="T18" fmla="*/ 2 w 3"/>
                      <a:gd name="T19" fmla="*/ 0 h 6"/>
                      <a:gd name="T20" fmla="*/ 2 w 3"/>
                      <a:gd name="T21" fmla="*/ 0 h 6"/>
                      <a:gd name="T22" fmla="*/ 2 w 3"/>
                      <a:gd name="T23" fmla="*/ 0 h 6"/>
                      <a:gd name="T24" fmla="*/ 2 w 3"/>
                      <a:gd name="T25" fmla="*/ 1 h 6"/>
                      <a:gd name="T26" fmla="*/ 2 w 3"/>
                      <a:gd name="T27" fmla="*/ 1 h 6"/>
                      <a:gd name="T28" fmla="*/ 2 w 3"/>
                      <a:gd name="T29" fmla="*/ 1 h 6"/>
                      <a:gd name="T30" fmla="*/ 2 w 3"/>
                      <a:gd name="T31" fmla="*/ 1 h 6"/>
                      <a:gd name="T32" fmla="*/ 2 w 3"/>
                      <a:gd name="T33" fmla="*/ 1 h 6"/>
                      <a:gd name="T34" fmla="*/ 2 w 3"/>
                      <a:gd name="T35" fmla="*/ 1 h 6"/>
                      <a:gd name="T36" fmla="*/ 2 w 3"/>
                      <a:gd name="T37" fmla="*/ 1 h 6"/>
                      <a:gd name="T38" fmla="*/ 2 w 3"/>
                      <a:gd name="T39" fmla="*/ 2 h 6"/>
                      <a:gd name="T40" fmla="*/ 2 w 3"/>
                      <a:gd name="T41" fmla="*/ 2 h 6"/>
                      <a:gd name="T42" fmla="*/ 2 w 3"/>
                      <a:gd name="T43" fmla="*/ 2 h 6"/>
                      <a:gd name="T44" fmla="*/ 1 w 3"/>
                      <a:gd name="T45" fmla="*/ 2 h 6"/>
                      <a:gd name="T46" fmla="*/ 1 w 3"/>
                      <a:gd name="T47" fmla="*/ 2 h 6"/>
                      <a:gd name="T48" fmla="*/ 1 w 3"/>
                      <a:gd name="T49" fmla="*/ 3 h 6"/>
                      <a:gd name="T50" fmla="*/ 1 w 3"/>
                      <a:gd name="T51" fmla="*/ 3 h 6"/>
                      <a:gd name="T52" fmla="*/ 1 w 3"/>
                      <a:gd name="T53" fmla="*/ 3 h 6"/>
                      <a:gd name="T54" fmla="*/ 1 w 3"/>
                      <a:gd name="T55" fmla="*/ 3 h 6"/>
                      <a:gd name="T56" fmla="*/ 1 w 3"/>
                      <a:gd name="T57" fmla="*/ 3 h 6"/>
                      <a:gd name="T58" fmla="*/ 1 w 3"/>
                      <a:gd name="T59" fmla="*/ 4 h 6"/>
                      <a:gd name="T60" fmla="*/ 1 w 3"/>
                      <a:gd name="T61" fmla="*/ 4 h 6"/>
                      <a:gd name="T62" fmla="*/ 1 w 3"/>
                      <a:gd name="T63" fmla="*/ 4 h 6"/>
                      <a:gd name="T64" fmla="*/ 1 w 3"/>
                      <a:gd name="T65" fmla="*/ 5 h 6"/>
                      <a:gd name="T66" fmla="*/ 1 w 3"/>
                      <a:gd name="T67" fmla="*/ 5 h 6"/>
                      <a:gd name="T68" fmla="*/ 1 w 3"/>
                      <a:gd name="T69" fmla="*/ 5 h 6"/>
                      <a:gd name="T70" fmla="*/ 1 w 3"/>
                      <a:gd name="T71" fmla="*/ 5 h 6"/>
                      <a:gd name="T72" fmla="*/ 1 w 3"/>
                      <a:gd name="T73" fmla="*/ 5 h 6"/>
                      <a:gd name="T74" fmla="*/ 1 w 3"/>
                      <a:gd name="T75" fmla="*/ 6 h 6"/>
                      <a:gd name="T76" fmla="*/ 1 w 3"/>
                      <a:gd name="T77" fmla="*/ 6 h 6"/>
                      <a:gd name="T78" fmla="*/ 0 w 3"/>
                      <a:gd name="T79" fmla="*/ 6 h 6"/>
                      <a:gd name="T80" fmla="*/ 0 w 3"/>
                      <a:gd name="T81" fmla="*/ 6 h 6"/>
                      <a:gd name="T82" fmla="*/ 0 w 3"/>
                      <a:gd name="T83" fmla="*/ 6 h 6"/>
                      <a:gd name="T84" fmla="*/ 0 w 3"/>
                      <a:gd name="T85" fmla="*/ 6 h 6"/>
                      <a:gd name="T86" fmla="*/ 0 w 3"/>
                      <a:gd name="T87" fmla="*/ 5 h 6"/>
                      <a:gd name="T88" fmla="*/ 0 w 3"/>
                      <a:gd name="T89" fmla="*/ 5 h 6"/>
                      <a:gd name="T90" fmla="*/ 0 w 3"/>
                      <a:gd name="T91" fmla="*/ 5 h 6"/>
                      <a:gd name="T92" fmla="*/ 0 w 3"/>
                      <a:gd name="T93" fmla="*/ 4 h 6"/>
                      <a:gd name="T94" fmla="*/ 0 w 3"/>
                      <a:gd name="T95" fmla="*/ 4 h 6"/>
                      <a:gd name="T96" fmla="*/ 0 w 3"/>
                      <a:gd name="T97" fmla="*/ 4 h 6"/>
                      <a:gd name="T98" fmla="*/ 0 w 3"/>
                      <a:gd name="T99" fmla="*/ 3 h 6"/>
                      <a:gd name="T100" fmla="*/ 0 w 3"/>
                      <a:gd name="T101" fmla="*/ 3 h 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
                      <a:gd name="T154" fmla="*/ 0 h 6"/>
                      <a:gd name="T155" fmla="*/ 3 w 3"/>
                      <a:gd name="T156" fmla="*/ 6 h 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 h="6">
                        <a:moveTo>
                          <a:pt x="3" y="0"/>
                        </a:moveTo>
                        <a:lnTo>
                          <a:pt x="3" y="0"/>
                        </a:lnTo>
                        <a:lnTo>
                          <a:pt x="2" y="0"/>
                        </a:lnTo>
                        <a:lnTo>
                          <a:pt x="2" y="1"/>
                        </a:lnTo>
                        <a:lnTo>
                          <a:pt x="2" y="2"/>
                        </a:lnTo>
                        <a:lnTo>
                          <a:pt x="1" y="2"/>
                        </a:lnTo>
                        <a:lnTo>
                          <a:pt x="1" y="3"/>
                        </a:lnTo>
                        <a:lnTo>
                          <a:pt x="1" y="4"/>
                        </a:lnTo>
                        <a:lnTo>
                          <a:pt x="1" y="5"/>
                        </a:lnTo>
                        <a:lnTo>
                          <a:pt x="1" y="6"/>
                        </a:lnTo>
                        <a:lnTo>
                          <a:pt x="0" y="6"/>
                        </a:lnTo>
                        <a:lnTo>
                          <a:pt x="0" y="5"/>
                        </a:lnTo>
                        <a:lnTo>
                          <a:pt x="0" y="4"/>
                        </a:lnTo>
                        <a:lnTo>
                          <a:pt x="0" y="3"/>
                        </a:lnTo>
                      </a:path>
                    </a:pathLst>
                  </a:custGeom>
                  <a:noFill/>
                  <a:ln w="0">
                    <a:solidFill>
                      <a:srgbClr val="5B82FF"/>
                    </a:solidFill>
                    <a:round/>
                    <a:headEnd/>
                    <a:tailEnd/>
                  </a:ln>
                </p:spPr>
                <p:txBody>
                  <a:bodyPr/>
                  <a:lstStyle/>
                  <a:p>
                    <a:endParaRPr lang="en-US">
                      <a:latin typeface="Calibri" pitchFamily="34" charset="0"/>
                    </a:endParaRPr>
                  </a:p>
                </p:txBody>
              </p:sp>
              <p:sp>
                <p:nvSpPr>
                  <p:cNvPr id="46267" name="Freeform 239"/>
                  <p:cNvSpPr>
                    <a:spLocks noChangeAspect="1"/>
                  </p:cNvSpPr>
                  <p:nvPr/>
                </p:nvSpPr>
                <p:spPr bwMode="auto">
                  <a:xfrm>
                    <a:off x="2169" y="3441"/>
                    <a:ext cx="3" cy="7"/>
                  </a:xfrm>
                  <a:custGeom>
                    <a:avLst/>
                    <a:gdLst>
                      <a:gd name="T0" fmla="*/ 3 w 3"/>
                      <a:gd name="T1" fmla="*/ 7 h 7"/>
                      <a:gd name="T2" fmla="*/ 3 w 3"/>
                      <a:gd name="T3" fmla="*/ 7 h 7"/>
                      <a:gd name="T4" fmla="*/ 3 w 3"/>
                      <a:gd name="T5" fmla="*/ 6 h 7"/>
                      <a:gd name="T6" fmla="*/ 3 w 3"/>
                      <a:gd name="T7" fmla="*/ 6 h 7"/>
                      <a:gd name="T8" fmla="*/ 3 w 3"/>
                      <a:gd name="T9" fmla="*/ 6 h 7"/>
                      <a:gd name="T10" fmla="*/ 3 w 3"/>
                      <a:gd name="T11" fmla="*/ 5 h 7"/>
                      <a:gd name="T12" fmla="*/ 3 w 3"/>
                      <a:gd name="T13" fmla="*/ 5 h 7"/>
                      <a:gd name="T14" fmla="*/ 2 w 3"/>
                      <a:gd name="T15" fmla="*/ 4 h 7"/>
                      <a:gd name="T16" fmla="*/ 2 w 3"/>
                      <a:gd name="T17" fmla="*/ 4 h 7"/>
                      <a:gd name="T18" fmla="*/ 2 w 3"/>
                      <a:gd name="T19" fmla="*/ 4 h 7"/>
                      <a:gd name="T20" fmla="*/ 2 w 3"/>
                      <a:gd name="T21" fmla="*/ 4 h 7"/>
                      <a:gd name="T22" fmla="*/ 2 w 3"/>
                      <a:gd name="T23" fmla="*/ 3 h 7"/>
                      <a:gd name="T24" fmla="*/ 2 w 3"/>
                      <a:gd name="T25" fmla="*/ 3 h 7"/>
                      <a:gd name="T26" fmla="*/ 2 w 3"/>
                      <a:gd name="T27" fmla="*/ 3 h 7"/>
                      <a:gd name="T28" fmla="*/ 2 w 3"/>
                      <a:gd name="T29" fmla="*/ 3 h 7"/>
                      <a:gd name="T30" fmla="*/ 2 w 3"/>
                      <a:gd name="T31" fmla="*/ 2 h 7"/>
                      <a:gd name="T32" fmla="*/ 2 w 3"/>
                      <a:gd name="T33" fmla="*/ 2 h 7"/>
                      <a:gd name="T34" fmla="*/ 2 w 3"/>
                      <a:gd name="T35" fmla="*/ 2 h 7"/>
                      <a:gd name="T36" fmla="*/ 2 w 3"/>
                      <a:gd name="T37" fmla="*/ 2 h 7"/>
                      <a:gd name="T38" fmla="*/ 2 w 3"/>
                      <a:gd name="T39" fmla="*/ 2 h 7"/>
                      <a:gd name="T40" fmla="*/ 2 w 3"/>
                      <a:gd name="T41" fmla="*/ 2 h 7"/>
                      <a:gd name="T42" fmla="*/ 2 w 3"/>
                      <a:gd name="T43" fmla="*/ 2 h 7"/>
                      <a:gd name="T44" fmla="*/ 2 w 3"/>
                      <a:gd name="T45" fmla="*/ 1 h 7"/>
                      <a:gd name="T46" fmla="*/ 1 w 3"/>
                      <a:gd name="T47" fmla="*/ 1 h 7"/>
                      <a:gd name="T48" fmla="*/ 1 w 3"/>
                      <a:gd name="T49" fmla="*/ 1 h 7"/>
                      <a:gd name="T50" fmla="*/ 1 w 3"/>
                      <a:gd name="T51" fmla="*/ 1 h 7"/>
                      <a:gd name="T52" fmla="*/ 1 w 3"/>
                      <a:gd name="T53" fmla="*/ 1 h 7"/>
                      <a:gd name="T54" fmla="*/ 1 w 3"/>
                      <a:gd name="T55" fmla="*/ 1 h 7"/>
                      <a:gd name="T56" fmla="*/ 1 w 3"/>
                      <a:gd name="T57" fmla="*/ 1 h 7"/>
                      <a:gd name="T58" fmla="*/ 1 w 3"/>
                      <a:gd name="T59" fmla="*/ 1 h 7"/>
                      <a:gd name="T60" fmla="*/ 1 w 3"/>
                      <a:gd name="T61" fmla="*/ 1 h 7"/>
                      <a:gd name="T62" fmla="*/ 1 w 3"/>
                      <a:gd name="T63" fmla="*/ 1 h 7"/>
                      <a:gd name="T64" fmla="*/ 1 w 3"/>
                      <a:gd name="T65" fmla="*/ 1 h 7"/>
                      <a:gd name="T66" fmla="*/ 1 w 3"/>
                      <a:gd name="T67" fmla="*/ 1 h 7"/>
                      <a:gd name="T68" fmla="*/ 1 w 3"/>
                      <a:gd name="T69" fmla="*/ 1 h 7"/>
                      <a:gd name="T70" fmla="*/ 1 w 3"/>
                      <a:gd name="T71" fmla="*/ 1 h 7"/>
                      <a:gd name="T72" fmla="*/ 1 w 3"/>
                      <a:gd name="T73" fmla="*/ 1 h 7"/>
                      <a:gd name="T74" fmla="*/ 1 w 3"/>
                      <a:gd name="T75" fmla="*/ 1 h 7"/>
                      <a:gd name="T76" fmla="*/ 1 w 3"/>
                      <a:gd name="T77" fmla="*/ 1 h 7"/>
                      <a:gd name="T78" fmla="*/ 1 w 3"/>
                      <a:gd name="T79" fmla="*/ 1 h 7"/>
                      <a:gd name="T80" fmla="*/ 0 w 3"/>
                      <a:gd name="T81" fmla="*/ 1 h 7"/>
                      <a:gd name="T82" fmla="*/ 0 w 3"/>
                      <a:gd name="T83" fmla="*/ 1 h 7"/>
                      <a:gd name="T84" fmla="*/ 0 w 3"/>
                      <a:gd name="T85" fmla="*/ 1 h 7"/>
                      <a:gd name="T86" fmla="*/ 0 w 3"/>
                      <a:gd name="T87" fmla="*/ 1 h 7"/>
                      <a:gd name="T88" fmla="*/ 0 w 3"/>
                      <a:gd name="T89" fmla="*/ 1 h 7"/>
                      <a:gd name="T90" fmla="*/ 0 w 3"/>
                      <a:gd name="T91" fmla="*/ 1 h 7"/>
                      <a:gd name="T92" fmla="*/ 0 w 3"/>
                      <a:gd name="T93" fmla="*/ 0 h 7"/>
                      <a:gd name="T94" fmla="*/ 0 w 3"/>
                      <a:gd name="T95" fmla="*/ 0 h 7"/>
                      <a:gd name="T96" fmla="*/ 0 w 3"/>
                      <a:gd name="T97" fmla="*/ 0 h 7"/>
                      <a:gd name="T98" fmla="*/ 0 w 3"/>
                      <a:gd name="T99" fmla="*/ 0 h 7"/>
                      <a:gd name="T100" fmla="*/ 0 w 3"/>
                      <a:gd name="T101" fmla="*/ 0 h 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
                      <a:gd name="T154" fmla="*/ 0 h 7"/>
                      <a:gd name="T155" fmla="*/ 3 w 3"/>
                      <a:gd name="T156" fmla="*/ 7 h 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 h="7">
                        <a:moveTo>
                          <a:pt x="3" y="7"/>
                        </a:moveTo>
                        <a:lnTo>
                          <a:pt x="3" y="7"/>
                        </a:lnTo>
                        <a:lnTo>
                          <a:pt x="3" y="6"/>
                        </a:lnTo>
                        <a:lnTo>
                          <a:pt x="3" y="5"/>
                        </a:lnTo>
                        <a:lnTo>
                          <a:pt x="2" y="4"/>
                        </a:lnTo>
                        <a:lnTo>
                          <a:pt x="2" y="3"/>
                        </a:lnTo>
                        <a:lnTo>
                          <a:pt x="2" y="2"/>
                        </a:lnTo>
                        <a:lnTo>
                          <a:pt x="2" y="1"/>
                        </a:lnTo>
                        <a:lnTo>
                          <a:pt x="1" y="1"/>
                        </a:lnTo>
                        <a:lnTo>
                          <a:pt x="0" y="1"/>
                        </a:lnTo>
                        <a:lnTo>
                          <a:pt x="0" y="0"/>
                        </a:lnTo>
                      </a:path>
                    </a:pathLst>
                  </a:custGeom>
                  <a:noFill/>
                  <a:ln w="0">
                    <a:solidFill>
                      <a:srgbClr val="5B82FF"/>
                    </a:solidFill>
                    <a:round/>
                    <a:headEnd/>
                    <a:tailEnd/>
                  </a:ln>
                </p:spPr>
                <p:txBody>
                  <a:bodyPr/>
                  <a:lstStyle/>
                  <a:p>
                    <a:endParaRPr lang="en-US">
                      <a:latin typeface="Calibri" pitchFamily="34" charset="0"/>
                    </a:endParaRPr>
                  </a:p>
                </p:txBody>
              </p:sp>
              <p:sp>
                <p:nvSpPr>
                  <p:cNvPr id="46268" name="Freeform 240"/>
                  <p:cNvSpPr>
                    <a:spLocks noChangeAspect="1"/>
                  </p:cNvSpPr>
                  <p:nvPr/>
                </p:nvSpPr>
                <p:spPr bwMode="auto">
                  <a:xfrm>
                    <a:off x="2166" y="3435"/>
                    <a:ext cx="3" cy="6"/>
                  </a:xfrm>
                  <a:custGeom>
                    <a:avLst/>
                    <a:gdLst>
                      <a:gd name="T0" fmla="*/ 3 w 3"/>
                      <a:gd name="T1" fmla="*/ 6 h 6"/>
                      <a:gd name="T2" fmla="*/ 3 w 3"/>
                      <a:gd name="T3" fmla="*/ 6 h 6"/>
                      <a:gd name="T4" fmla="*/ 3 w 3"/>
                      <a:gd name="T5" fmla="*/ 6 h 6"/>
                      <a:gd name="T6" fmla="*/ 3 w 3"/>
                      <a:gd name="T7" fmla="*/ 6 h 6"/>
                      <a:gd name="T8" fmla="*/ 3 w 3"/>
                      <a:gd name="T9" fmla="*/ 6 h 6"/>
                      <a:gd name="T10" fmla="*/ 3 w 3"/>
                      <a:gd name="T11" fmla="*/ 6 h 6"/>
                      <a:gd name="T12" fmla="*/ 3 w 3"/>
                      <a:gd name="T13" fmla="*/ 6 h 6"/>
                      <a:gd name="T14" fmla="*/ 3 w 3"/>
                      <a:gd name="T15" fmla="*/ 6 h 6"/>
                      <a:gd name="T16" fmla="*/ 2 w 3"/>
                      <a:gd name="T17" fmla="*/ 6 h 6"/>
                      <a:gd name="T18" fmla="*/ 2 w 3"/>
                      <a:gd name="T19" fmla="*/ 6 h 6"/>
                      <a:gd name="T20" fmla="*/ 2 w 3"/>
                      <a:gd name="T21" fmla="*/ 6 h 6"/>
                      <a:gd name="T22" fmla="*/ 2 w 3"/>
                      <a:gd name="T23" fmla="*/ 6 h 6"/>
                      <a:gd name="T24" fmla="*/ 2 w 3"/>
                      <a:gd name="T25" fmla="*/ 6 h 6"/>
                      <a:gd name="T26" fmla="*/ 2 w 3"/>
                      <a:gd name="T27" fmla="*/ 6 h 6"/>
                      <a:gd name="T28" fmla="*/ 2 w 3"/>
                      <a:gd name="T29" fmla="*/ 6 h 6"/>
                      <a:gd name="T30" fmla="*/ 2 w 3"/>
                      <a:gd name="T31" fmla="*/ 6 h 6"/>
                      <a:gd name="T32" fmla="*/ 2 w 3"/>
                      <a:gd name="T33" fmla="*/ 6 h 6"/>
                      <a:gd name="T34" fmla="*/ 2 w 3"/>
                      <a:gd name="T35" fmla="*/ 6 h 6"/>
                      <a:gd name="T36" fmla="*/ 2 w 3"/>
                      <a:gd name="T37" fmla="*/ 6 h 6"/>
                      <a:gd name="T38" fmla="*/ 2 w 3"/>
                      <a:gd name="T39" fmla="*/ 6 h 6"/>
                      <a:gd name="T40" fmla="*/ 2 w 3"/>
                      <a:gd name="T41" fmla="*/ 6 h 6"/>
                      <a:gd name="T42" fmla="*/ 2 w 3"/>
                      <a:gd name="T43" fmla="*/ 6 h 6"/>
                      <a:gd name="T44" fmla="*/ 2 w 3"/>
                      <a:gd name="T45" fmla="*/ 6 h 6"/>
                      <a:gd name="T46" fmla="*/ 2 w 3"/>
                      <a:gd name="T47" fmla="*/ 5 h 6"/>
                      <a:gd name="T48" fmla="*/ 2 w 3"/>
                      <a:gd name="T49" fmla="*/ 5 h 6"/>
                      <a:gd name="T50" fmla="*/ 1 w 3"/>
                      <a:gd name="T51" fmla="*/ 5 h 6"/>
                      <a:gd name="T52" fmla="*/ 1 w 3"/>
                      <a:gd name="T53" fmla="*/ 5 h 6"/>
                      <a:gd name="T54" fmla="*/ 1 w 3"/>
                      <a:gd name="T55" fmla="*/ 5 h 6"/>
                      <a:gd name="T56" fmla="*/ 1 w 3"/>
                      <a:gd name="T57" fmla="*/ 5 h 6"/>
                      <a:gd name="T58" fmla="*/ 1 w 3"/>
                      <a:gd name="T59" fmla="*/ 5 h 6"/>
                      <a:gd name="T60" fmla="*/ 1 w 3"/>
                      <a:gd name="T61" fmla="*/ 5 h 6"/>
                      <a:gd name="T62" fmla="*/ 1 w 3"/>
                      <a:gd name="T63" fmla="*/ 5 h 6"/>
                      <a:gd name="T64" fmla="*/ 1 w 3"/>
                      <a:gd name="T65" fmla="*/ 5 h 6"/>
                      <a:gd name="T66" fmla="*/ 1 w 3"/>
                      <a:gd name="T67" fmla="*/ 5 h 6"/>
                      <a:gd name="T68" fmla="*/ 1 w 3"/>
                      <a:gd name="T69" fmla="*/ 5 h 6"/>
                      <a:gd name="T70" fmla="*/ 1 w 3"/>
                      <a:gd name="T71" fmla="*/ 5 h 6"/>
                      <a:gd name="T72" fmla="*/ 1 w 3"/>
                      <a:gd name="T73" fmla="*/ 4 h 6"/>
                      <a:gd name="T74" fmla="*/ 1 w 3"/>
                      <a:gd name="T75" fmla="*/ 4 h 6"/>
                      <a:gd name="T76" fmla="*/ 1 w 3"/>
                      <a:gd name="T77" fmla="*/ 3 h 6"/>
                      <a:gd name="T78" fmla="*/ 1 w 3"/>
                      <a:gd name="T79" fmla="*/ 3 h 6"/>
                      <a:gd name="T80" fmla="*/ 1 w 3"/>
                      <a:gd name="T81" fmla="*/ 4 h 6"/>
                      <a:gd name="T82" fmla="*/ 0 w 3"/>
                      <a:gd name="T83" fmla="*/ 4 h 6"/>
                      <a:gd name="T84" fmla="*/ 0 w 3"/>
                      <a:gd name="T85" fmla="*/ 5 h 6"/>
                      <a:gd name="T86" fmla="*/ 0 w 3"/>
                      <a:gd name="T87" fmla="*/ 5 h 6"/>
                      <a:gd name="T88" fmla="*/ 0 w 3"/>
                      <a:gd name="T89" fmla="*/ 5 h 6"/>
                      <a:gd name="T90" fmla="*/ 0 w 3"/>
                      <a:gd name="T91" fmla="*/ 4 h 6"/>
                      <a:gd name="T92" fmla="*/ 0 w 3"/>
                      <a:gd name="T93" fmla="*/ 2 h 6"/>
                      <a:gd name="T94" fmla="*/ 0 w 3"/>
                      <a:gd name="T95" fmla="*/ 1 h 6"/>
                      <a:gd name="T96" fmla="*/ 0 w 3"/>
                      <a:gd name="T97" fmla="*/ 0 h 6"/>
                      <a:gd name="T98" fmla="*/ 0 w 3"/>
                      <a:gd name="T99" fmla="*/ 0 h 6"/>
                      <a:gd name="T100" fmla="*/ 0 w 3"/>
                      <a:gd name="T101" fmla="*/ 1 h 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
                      <a:gd name="T154" fmla="*/ 0 h 6"/>
                      <a:gd name="T155" fmla="*/ 3 w 3"/>
                      <a:gd name="T156" fmla="*/ 6 h 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 h="6">
                        <a:moveTo>
                          <a:pt x="3" y="6"/>
                        </a:moveTo>
                        <a:lnTo>
                          <a:pt x="3" y="6"/>
                        </a:lnTo>
                        <a:lnTo>
                          <a:pt x="2" y="6"/>
                        </a:lnTo>
                        <a:lnTo>
                          <a:pt x="2" y="5"/>
                        </a:lnTo>
                        <a:lnTo>
                          <a:pt x="1" y="5"/>
                        </a:lnTo>
                        <a:lnTo>
                          <a:pt x="1" y="4"/>
                        </a:lnTo>
                        <a:lnTo>
                          <a:pt x="1" y="3"/>
                        </a:lnTo>
                        <a:lnTo>
                          <a:pt x="1" y="4"/>
                        </a:lnTo>
                        <a:lnTo>
                          <a:pt x="0" y="4"/>
                        </a:lnTo>
                        <a:lnTo>
                          <a:pt x="0" y="5"/>
                        </a:lnTo>
                        <a:lnTo>
                          <a:pt x="0" y="4"/>
                        </a:lnTo>
                        <a:lnTo>
                          <a:pt x="0" y="2"/>
                        </a:lnTo>
                        <a:lnTo>
                          <a:pt x="0" y="1"/>
                        </a:lnTo>
                        <a:lnTo>
                          <a:pt x="0" y="0"/>
                        </a:lnTo>
                        <a:lnTo>
                          <a:pt x="0" y="1"/>
                        </a:lnTo>
                      </a:path>
                    </a:pathLst>
                  </a:custGeom>
                  <a:noFill/>
                  <a:ln w="0">
                    <a:solidFill>
                      <a:srgbClr val="5B82FF"/>
                    </a:solidFill>
                    <a:round/>
                    <a:headEnd/>
                    <a:tailEnd/>
                  </a:ln>
                </p:spPr>
                <p:txBody>
                  <a:bodyPr/>
                  <a:lstStyle/>
                  <a:p>
                    <a:endParaRPr lang="en-US">
                      <a:latin typeface="Calibri" pitchFamily="34" charset="0"/>
                    </a:endParaRPr>
                  </a:p>
                </p:txBody>
              </p:sp>
            </p:grpSp>
          </p:grpSp>
          <p:pic>
            <p:nvPicPr>
              <p:cNvPr id="46199" name="Picture 241" descr="cube_yellow"/>
              <p:cNvPicPr>
                <a:picLocks noChangeAspect="1" noChangeArrowheads="1"/>
              </p:cNvPicPr>
              <p:nvPr/>
            </p:nvPicPr>
            <p:blipFill>
              <a:blip r:embed="rId5" cstate="print"/>
              <a:srcRect/>
              <a:stretch>
                <a:fillRect/>
              </a:stretch>
            </p:blipFill>
            <p:spPr bwMode="auto">
              <a:xfrm>
                <a:off x="1003" y="1774"/>
                <a:ext cx="77" cy="77"/>
              </a:xfrm>
              <a:prstGeom prst="rect">
                <a:avLst/>
              </a:prstGeom>
              <a:noFill/>
              <a:ln w="9525">
                <a:noFill/>
                <a:miter lim="800000"/>
                <a:headEnd/>
                <a:tailEnd/>
              </a:ln>
            </p:spPr>
          </p:pic>
        </p:grpSp>
        <p:pic>
          <p:nvPicPr>
            <p:cNvPr id="46197" name="Picture 242"/>
            <p:cNvPicPr>
              <a:picLocks noChangeAspect="1" noChangeArrowheads="1"/>
            </p:cNvPicPr>
            <p:nvPr/>
          </p:nvPicPr>
          <p:blipFill>
            <a:blip r:embed="rId6" cstate="print"/>
            <a:srcRect/>
            <a:stretch>
              <a:fillRect/>
            </a:stretch>
          </p:blipFill>
          <p:spPr bwMode="auto">
            <a:xfrm>
              <a:off x="1313" y="2582"/>
              <a:ext cx="97" cy="107"/>
            </a:xfrm>
            <a:prstGeom prst="rect">
              <a:avLst/>
            </a:prstGeom>
            <a:noFill/>
            <a:ln w="9525">
              <a:noFill/>
              <a:miter lim="800000"/>
              <a:headEnd/>
              <a:tailEnd/>
            </a:ln>
          </p:spPr>
        </p:pic>
      </p:grpSp>
      <p:grpSp>
        <p:nvGrpSpPr>
          <p:cNvPr id="12" name="Group 3"/>
          <p:cNvGrpSpPr>
            <a:grpSpLocks noChangeAspect="1"/>
          </p:cNvGrpSpPr>
          <p:nvPr/>
        </p:nvGrpSpPr>
        <p:grpSpPr bwMode="auto">
          <a:xfrm>
            <a:off x="3889375" y="3429000"/>
            <a:ext cx="858837" cy="877888"/>
            <a:chOff x="1111" y="1797"/>
            <a:chExt cx="234" cy="234"/>
          </a:xfrm>
        </p:grpSpPr>
        <p:grpSp>
          <p:nvGrpSpPr>
            <p:cNvPr id="13" name="Group 4"/>
            <p:cNvGrpSpPr>
              <a:grpSpLocks noChangeAspect="1"/>
            </p:cNvGrpSpPr>
            <p:nvPr/>
          </p:nvGrpSpPr>
          <p:grpSpPr bwMode="auto">
            <a:xfrm>
              <a:off x="1111" y="1797"/>
              <a:ext cx="234" cy="234"/>
              <a:chOff x="1424" y="3600"/>
              <a:chExt cx="389" cy="389"/>
            </a:xfrm>
          </p:grpSpPr>
          <p:pic>
            <p:nvPicPr>
              <p:cNvPr id="46097" name="Picture 5" descr="document_plain"/>
              <p:cNvPicPr>
                <a:picLocks noChangeAspect="1" noChangeArrowheads="1"/>
              </p:cNvPicPr>
              <p:nvPr/>
            </p:nvPicPr>
            <p:blipFill>
              <a:blip r:embed="rId4" cstate="print"/>
              <a:srcRect/>
              <a:stretch>
                <a:fillRect/>
              </a:stretch>
            </p:blipFill>
            <p:spPr bwMode="auto">
              <a:xfrm>
                <a:off x="1424" y="3600"/>
                <a:ext cx="389" cy="389"/>
              </a:xfrm>
              <a:prstGeom prst="rect">
                <a:avLst/>
              </a:prstGeom>
              <a:noFill/>
              <a:ln w="9525">
                <a:noFill/>
                <a:miter lim="800000"/>
                <a:headEnd/>
                <a:tailEnd/>
              </a:ln>
            </p:spPr>
          </p:pic>
          <p:grpSp>
            <p:nvGrpSpPr>
              <p:cNvPr id="14" name="Group 6"/>
              <p:cNvGrpSpPr>
                <a:grpSpLocks noChangeAspect="1"/>
              </p:cNvGrpSpPr>
              <p:nvPr/>
            </p:nvGrpSpPr>
            <p:grpSpPr bwMode="auto">
              <a:xfrm>
                <a:off x="1500" y="3749"/>
                <a:ext cx="224" cy="160"/>
                <a:chOff x="1500" y="3749"/>
                <a:chExt cx="224" cy="160"/>
              </a:xfrm>
            </p:grpSpPr>
            <p:grpSp>
              <p:nvGrpSpPr>
                <p:cNvPr id="15" name="Group 7"/>
                <p:cNvGrpSpPr>
                  <a:grpSpLocks noChangeAspect="1"/>
                </p:cNvGrpSpPr>
                <p:nvPr/>
              </p:nvGrpSpPr>
              <p:grpSpPr bwMode="auto">
                <a:xfrm>
                  <a:off x="1500" y="3749"/>
                  <a:ext cx="224" cy="32"/>
                  <a:chOff x="3560" y="1661"/>
                  <a:chExt cx="2041" cy="226"/>
                </a:xfrm>
              </p:grpSpPr>
              <p:sp>
                <p:nvSpPr>
                  <p:cNvPr id="46191" name="Rectangle 8"/>
                  <p:cNvSpPr>
                    <a:spLocks noChangeAspect="1" noChangeArrowheads="1"/>
                  </p:cNvSpPr>
                  <p:nvPr/>
                </p:nvSpPr>
                <p:spPr bwMode="auto">
                  <a:xfrm>
                    <a:off x="4377" y="1661"/>
                    <a:ext cx="408" cy="226"/>
                  </a:xfrm>
                  <a:prstGeom prst="rect">
                    <a:avLst/>
                  </a:prstGeom>
                  <a:noFill/>
                  <a:ln w="9525" algn="ctr">
                    <a:solidFill>
                      <a:schemeClr val="bg2"/>
                    </a:solidFill>
                    <a:miter lim="800000"/>
                    <a:headEnd type="none" w="sm" len="sm"/>
                    <a:tailEnd type="none" w="sm" len="sm"/>
                  </a:ln>
                </p:spPr>
                <p:txBody>
                  <a:bodyPr wrap="none" anchor="ctr"/>
                  <a:lstStyle/>
                  <a:p>
                    <a:endParaRPr lang="en-US">
                      <a:latin typeface="Calibri" pitchFamily="34" charset="0"/>
                    </a:endParaRPr>
                  </a:p>
                </p:txBody>
              </p:sp>
              <p:sp>
                <p:nvSpPr>
                  <p:cNvPr id="46192" name="Rectangle 9"/>
                  <p:cNvSpPr>
                    <a:spLocks noChangeAspect="1" noChangeArrowheads="1"/>
                  </p:cNvSpPr>
                  <p:nvPr/>
                </p:nvSpPr>
                <p:spPr bwMode="auto">
                  <a:xfrm>
                    <a:off x="4785" y="1661"/>
                    <a:ext cx="408" cy="226"/>
                  </a:xfrm>
                  <a:prstGeom prst="rect">
                    <a:avLst/>
                  </a:prstGeom>
                  <a:noFill/>
                  <a:ln w="9525" algn="ctr">
                    <a:solidFill>
                      <a:schemeClr val="bg2"/>
                    </a:solidFill>
                    <a:miter lim="800000"/>
                    <a:headEnd type="none" w="sm" len="sm"/>
                    <a:tailEnd type="none" w="sm" len="sm"/>
                  </a:ln>
                </p:spPr>
                <p:txBody>
                  <a:bodyPr wrap="none" anchor="ctr"/>
                  <a:lstStyle/>
                  <a:p>
                    <a:endParaRPr lang="en-US">
                      <a:latin typeface="Calibri" pitchFamily="34" charset="0"/>
                    </a:endParaRPr>
                  </a:p>
                </p:txBody>
              </p:sp>
              <p:sp>
                <p:nvSpPr>
                  <p:cNvPr id="46193" name="Rectangle 10"/>
                  <p:cNvSpPr>
                    <a:spLocks noChangeAspect="1" noChangeArrowheads="1"/>
                  </p:cNvSpPr>
                  <p:nvPr/>
                </p:nvSpPr>
                <p:spPr bwMode="auto">
                  <a:xfrm>
                    <a:off x="5193" y="1661"/>
                    <a:ext cx="408" cy="226"/>
                  </a:xfrm>
                  <a:prstGeom prst="rect">
                    <a:avLst/>
                  </a:prstGeom>
                  <a:noFill/>
                  <a:ln w="9525" algn="ctr">
                    <a:solidFill>
                      <a:schemeClr val="bg2"/>
                    </a:solidFill>
                    <a:miter lim="800000"/>
                    <a:headEnd type="none" w="sm" len="sm"/>
                    <a:tailEnd type="none" w="sm" len="sm"/>
                  </a:ln>
                </p:spPr>
                <p:txBody>
                  <a:bodyPr wrap="none" anchor="ctr"/>
                  <a:lstStyle/>
                  <a:p>
                    <a:endParaRPr lang="en-US">
                      <a:latin typeface="Calibri" pitchFamily="34" charset="0"/>
                    </a:endParaRPr>
                  </a:p>
                </p:txBody>
              </p:sp>
              <p:sp>
                <p:nvSpPr>
                  <p:cNvPr id="46194" name="Rectangle 11"/>
                  <p:cNvSpPr>
                    <a:spLocks noChangeAspect="1" noChangeArrowheads="1"/>
                  </p:cNvSpPr>
                  <p:nvPr/>
                </p:nvSpPr>
                <p:spPr bwMode="auto">
                  <a:xfrm>
                    <a:off x="3969" y="1661"/>
                    <a:ext cx="408" cy="226"/>
                  </a:xfrm>
                  <a:prstGeom prst="rect">
                    <a:avLst/>
                  </a:prstGeom>
                  <a:noFill/>
                  <a:ln w="9525" algn="ctr">
                    <a:solidFill>
                      <a:schemeClr val="bg2"/>
                    </a:solidFill>
                    <a:miter lim="800000"/>
                    <a:headEnd type="none" w="sm" len="sm"/>
                    <a:tailEnd type="none" w="sm" len="sm"/>
                  </a:ln>
                </p:spPr>
                <p:txBody>
                  <a:bodyPr wrap="none" anchor="ctr"/>
                  <a:lstStyle/>
                  <a:p>
                    <a:endParaRPr lang="en-US">
                      <a:latin typeface="Calibri" pitchFamily="34" charset="0"/>
                    </a:endParaRPr>
                  </a:p>
                </p:txBody>
              </p:sp>
              <p:sp>
                <p:nvSpPr>
                  <p:cNvPr id="46195" name="Rectangle 12"/>
                  <p:cNvSpPr>
                    <a:spLocks noChangeAspect="1" noChangeArrowheads="1"/>
                  </p:cNvSpPr>
                  <p:nvPr/>
                </p:nvSpPr>
                <p:spPr bwMode="auto">
                  <a:xfrm>
                    <a:off x="3560" y="1661"/>
                    <a:ext cx="408" cy="226"/>
                  </a:xfrm>
                  <a:prstGeom prst="rect">
                    <a:avLst/>
                  </a:prstGeom>
                  <a:noFill/>
                  <a:ln w="9525" algn="ctr">
                    <a:solidFill>
                      <a:schemeClr val="bg2"/>
                    </a:solidFill>
                    <a:miter lim="800000"/>
                    <a:headEnd type="none" w="sm" len="sm"/>
                    <a:tailEnd type="none" w="sm" len="sm"/>
                  </a:ln>
                </p:spPr>
                <p:txBody>
                  <a:bodyPr wrap="none" anchor="ctr"/>
                  <a:lstStyle/>
                  <a:p>
                    <a:endParaRPr lang="en-US">
                      <a:latin typeface="Calibri" pitchFamily="34" charset="0"/>
                    </a:endParaRPr>
                  </a:p>
                </p:txBody>
              </p:sp>
            </p:grpSp>
            <p:grpSp>
              <p:nvGrpSpPr>
                <p:cNvPr id="16" name="Group 13"/>
                <p:cNvGrpSpPr>
                  <a:grpSpLocks noChangeAspect="1"/>
                </p:cNvGrpSpPr>
                <p:nvPr/>
              </p:nvGrpSpPr>
              <p:grpSpPr bwMode="auto">
                <a:xfrm>
                  <a:off x="1500" y="3781"/>
                  <a:ext cx="224" cy="32"/>
                  <a:chOff x="3560" y="1661"/>
                  <a:chExt cx="2041" cy="226"/>
                </a:xfrm>
              </p:grpSpPr>
              <p:sp>
                <p:nvSpPr>
                  <p:cNvPr id="46186" name="Rectangle 14"/>
                  <p:cNvSpPr>
                    <a:spLocks noChangeAspect="1" noChangeArrowheads="1"/>
                  </p:cNvSpPr>
                  <p:nvPr/>
                </p:nvSpPr>
                <p:spPr bwMode="auto">
                  <a:xfrm>
                    <a:off x="4377" y="1661"/>
                    <a:ext cx="408" cy="226"/>
                  </a:xfrm>
                  <a:prstGeom prst="rect">
                    <a:avLst/>
                  </a:prstGeom>
                  <a:noFill/>
                  <a:ln w="9525" algn="ctr">
                    <a:solidFill>
                      <a:schemeClr val="bg2"/>
                    </a:solidFill>
                    <a:miter lim="800000"/>
                    <a:headEnd type="none" w="sm" len="sm"/>
                    <a:tailEnd type="none" w="sm" len="sm"/>
                  </a:ln>
                </p:spPr>
                <p:txBody>
                  <a:bodyPr wrap="none" anchor="ctr"/>
                  <a:lstStyle/>
                  <a:p>
                    <a:endParaRPr lang="en-US">
                      <a:latin typeface="Calibri" pitchFamily="34" charset="0"/>
                    </a:endParaRPr>
                  </a:p>
                </p:txBody>
              </p:sp>
              <p:sp>
                <p:nvSpPr>
                  <p:cNvPr id="46187" name="Rectangle 15"/>
                  <p:cNvSpPr>
                    <a:spLocks noChangeAspect="1" noChangeArrowheads="1"/>
                  </p:cNvSpPr>
                  <p:nvPr/>
                </p:nvSpPr>
                <p:spPr bwMode="auto">
                  <a:xfrm>
                    <a:off x="4785" y="1661"/>
                    <a:ext cx="408" cy="226"/>
                  </a:xfrm>
                  <a:prstGeom prst="rect">
                    <a:avLst/>
                  </a:prstGeom>
                  <a:noFill/>
                  <a:ln w="9525" algn="ctr">
                    <a:solidFill>
                      <a:schemeClr val="bg2"/>
                    </a:solidFill>
                    <a:miter lim="800000"/>
                    <a:headEnd type="none" w="sm" len="sm"/>
                    <a:tailEnd type="none" w="sm" len="sm"/>
                  </a:ln>
                </p:spPr>
                <p:txBody>
                  <a:bodyPr wrap="none" anchor="ctr"/>
                  <a:lstStyle/>
                  <a:p>
                    <a:endParaRPr lang="en-US">
                      <a:latin typeface="Calibri" pitchFamily="34" charset="0"/>
                    </a:endParaRPr>
                  </a:p>
                </p:txBody>
              </p:sp>
              <p:sp>
                <p:nvSpPr>
                  <p:cNvPr id="46188" name="Rectangle 16"/>
                  <p:cNvSpPr>
                    <a:spLocks noChangeAspect="1" noChangeArrowheads="1"/>
                  </p:cNvSpPr>
                  <p:nvPr/>
                </p:nvSpPr>
                <p:spPr bwMode="auto">
                  <a:xfrm>
                    <a:off x="5193" y="1661"/>
                    <a:ext cx="408" cy="226"/>
                  </a:xfrm>
                  <a:prstGeom prst="rect">
                    <a:avLst/>
                  </a:prstGeom>
                  <a:noFill/>
                  <a:ln w="9525" algn="ctr">
                    <a:solidFill>
                      <a:schemeClr val="bg2"/>
                    </a:solidFill>
                    <a:miter lim="800000"/>
                    <a:headEnd type="none" w="sm" len="sm"/>
                    <a:tailEnd type="none" w="sm" len="sm"/>
                  </a:ln>
                </p:spPr>
                <p:txBody>
                  <a:bodyPr wrap="none" anchor="ctr"/>
                  <a:lstStyle/>
                  <a:p>
                    <a:endParaRPr lang="en-US">
                      <a:latin typeface="Calibri" pitchFamily="34" charset="0"/>
                    </a:endParaRPr>
                  </a:p>
                </p:txBody>
              </p:sp>
              <p:sp>
                <p:nvSpPr>
                  <p:cNvPr id="46189" name="Rectangle 17"/>
                  <p:cNvSpPr>
                    <a:spLocks noChangeAspect="1" noChangeArrowheads="1"/>
                  </p:cNvSpPr>
                  <p:nvPr/>
                </p:nvSpPr>
                <p:spPr bwMode="auto">
                  <a:xfrm>
                    <a:off x="3969" y="1661"/>
                    <a:ext cx="408" cy="226"/>
                  </a:xfrm>
                  <a:prstGeom prst="rect">
                    <a:avLst/>
                  </a:prstGeom>
                  <a:noFill/>
                  <a:ln w="9525" algn="ctr">
                    <a:solidFill>
                      <a:schemeClr val="bg2"/>
                    </a:solidFill>
                    <a:miter lim="800000"/>
                    <a:headEnd type="none" w="sm" len="sm"/>
                    <a:tailEnd type="none" w="sm" len="sm"/>
                  </a:ln>
                </p:spPr>
                <p:txBody>
                  <a:bodyPr wrap="none" anchor="ctr"/>
                  <a:lstStyle/>
                  <a:p>
                    <a:endParaRPr lang="en-US">
                      <a:latin typeface="Calibri" pitchFamily="34" charset="0"/>
                    </a:endParaRPr>
                  </a:p>
                </p:txBody>
              </p:sp>
              <p:sp>
                <p:nvSpPr>
                  <p:cNvPr id="46190" name="Rectangle 18"/>
                  <p:cNvSpPr>
                    <a:spLocks noChangeAspect="1" noChangeArrowheads="1"/>
                  </p:cNvSpPr>
                  <p:nvPr/>
                </p:nvSpPr>
                <p:spPr bwMode="auto">
                  <a:xfrm>
                    <a:off x="3560" y="1661"/>
                    <a:ext cx="408" cy="226"/>
                  </a:xfrm>
                  <a:prstGeom prst="rect">
                    <a:avLst/>
                  </a:prstGeom>
                  <a:noFill/>
                  <a:ln w="9525" algn="ctr">
                    <a:solidFill>
                      <a:schemeClr val="bg2"/>
                    </a:solidFill>
                    <a:miter lim="800000"/>
                    <a:headEnd type="none" w="sm" len="sm"/>
                    <a:tailEnd type="none" w="sm" len="sm"/>
                  </a:ln>
                </p:spPr>
                <p:txBody>
                  <a:bodyPr wrap="none" anchor="ctr"/>
                  <a:lstStyle/>
                  <a:p>
                    <a:endParaRPr lang="en-US">
                      <a:latin typeface="Calibri" pitchFamily="34" charset="0"/>
                    </a:endParaRPr>
                  </a:p>
                </p:txBody>
              </p:sp>
            </p:grpSp>
            <p:grpSp>
              <p:nvGrpSpPr>
                <p:cNvPr id="17" name="Group 19"/>
                <p:cNvGrpSpPr>
                  <a:grpSpLocks noChangeAspect="1"/>
                </p:cNvGrpSpPr>
                <p:nvPr/>
              </p:nvGrpSpPr>
              <p:grpSpPr bwMode="auto">
                <a:xfrm>
                  <a:off x="1500" y="3813"/>
                  <a:ext cx="224" cy="32"/>
                  <a:chOff x="3560" y="1661"/>
                  <a:chExt cx="2041" cy="226"/>
                </a:xfrm>
              </p:grpSpPr>
              <p:sp>
                <p:nvSpPr>
                  <p:cNvPr id="46181" name="Rectangle 20"/>
                  <p:cNvSpPr>
                    <a:spLocks noChangeAspect="1" noChangeArrowheads="1"/>
                  </p:cNvSpPr>
                  <p:nvPr/>
                </p:nvSpPr>
                <p:spPr bwMode="auto">
                  <a:xfrm>
                    <a:off x="4377" y="1661"/>
                    <a:ext cx="408" cy="226"/>
                  </a:xfrm>
                  <a:prstGeom prst="rect">
                    <a:avLst/>
                  </a:prstGeom>
                  <a:noFill/>
                  <a:ln w="9525" algn="ctr">
                    <a:solidFill>
                      <a:schemeClr val="bg2"/>
                    </a:solidFill>
                    <a:miter lim="800000"/>
                    <a:headEnd type="none" w="sm" len="sm"/>
                    <a:tailEnd type="none" w="sm" len="sm"/>
                  </a:ln>
                </p:spPr>
                <p:txBody>
                  <a:bodyPr wrap="none" anchor="ctr"/>
                  <a:lstStyle/>
                  <a:p>
                    <a:endParaRPr lang="en-US">
                      <a:latin typeface="Calibri" pitchFamily="34" charset="0"/>
                    </a:endParaRPr>
                  </a:p>
                </p:txBody>
              </p:sp>
              <p:sp>
                <p:nvSpPr>
                  <p:cNvPr id="46182" name="Rectangle 21"/>
                  <p:cNvSpPr>
                    <a:spLocks noChangeAspect="1" noChangeArrowheads="1"/>
                  </p:cNvSpPr>
                  <p:nvPr/>
                </p:nvSpPr>
                <p:spPr bwMode="auto">
                  <a:xfrm>
                    <a:off x="4785" y="1661"/>
                    <a:ext cx="408" cy="226"/>
                  </a:xfrm>
                  <a:prstGeom prst="rect">
                    <a:avLst/>
                  </a:prstGeom>
                  <a:noFill/>
                  <a:ln w="9525" algn="ctr">
                    <a:solidFill>
                      <a:schemeClr val="bg2"/>
                    </a:solidFill>
                    <a:miter lim="800000"/>
                    <a:headEnd type="none" w="sm" len="sm"/>
                    <a:tailEnd type="none" w="sm" len="sm"/>
                  </a:ln>
                </p:spPr>
                <p:txBody>
                  <a:bodyPr wrap="none" anchor="ctr"/>
                  <a:lstStyle/>
                  <a:p>
                    <a:endParaRPr lang="en-US">
                      <a:latin typeface="Calibri" pitchFamily="34" charset="0"/>
                    </a:endParaRPr>
                  </a:p>
                </p:txBody>
              </p:sp>
              <p:sp>
                <p:nvSpPr>
                  <p:cNvPr id="46183" name="Rectangle 22"/>
                  <p:cNvSpPr>
                    <a:spLocks noChangeAspect="1" noChangeArrowheads="1"/>
                  </p:cNvSpPr>
                  <p:nvPr/>
                </p:nvSpPr>
                <p:spPr bwMode="auto">
                  <a:xfrm>
                    <a:off x="5193" y="1661"/>
                    <a:ext cx="408" cy="226"/>
                  </a:xfrm>
                  <a:prstGeom prst="rect">
                    <a:avLst/>
                  </a:prstGeom>
                  <a:noFill/>
                  <a:ln w="9525" algn="ctr">
                    <a:solidFill>
                      <a:schemeClr val="bg2"/>
                    </a:solidFill>
                    <a:miter lim="800000"/>
                    <a:headEnd type="none" w="sm" len="sm"/>
                    <a:tailEnd type="none" w="sm" len="sm"/>
                  </a:ln>
                </p:spPr>
                <p:txBody>
                  <a:bodyPr wrap="none" anchor="ctr"/>
                  <a:lstStyle/>
                  <a:p>
                    <a:endParaRPr lang="en-US">
                      <a:latin typeface="Calibri" pitchFamily="34" charset="0"/>
                    </a:endParaRPr>
                  </a:p>
                </p:txBody>
              </p:sp>
              <p:sp>
                <p:nvSpPr>
                  <p:cNvPr id="46184" name="Rectangle 23"/>
                  <p:cNvSpPr>
                    <a:spLocks noChangeAspect="1" noChangeArrowheads="1"/>
                  </p:cNvSpPr>
                  <p:nvPr/>
                </p:nvSpPr>
                <p:spPr bwMode="auto">
                  <a:xfrm>
                    <a:off x="3969" y="1661"/>
                    <a:ext cx="408" cy="226"/>
                  </a:xfrm>
                  <a:prstGeom prst="rect">
                    <a:avLst/>
                  </a:prstGeom>
                  <a:noFill/>
                  <a:ln w="9525" algn="ctr">
                    <a:solidFill>
                      <a:schemeClr val="bg2"/>
                    </a:solidFill>
                    <a:miter lim="800000"/>
                    <a:headEnd type="none" w="sm" len="sm"/>
                    <a:tailEnd type="none" w="sm" len="sm"/>
                  </a:ln>
                </p:spPr>
                <p:txBody>
                  <a:bodyPr wrap="none" anchor="ctr"/>
                  <a:lstStyle/>
                  <a:p>
                    <a:endParaRPr lang="en-US">
                      <a:latin typeface="Calibri" pitchFamily="34" charset="0"/>
                    </a:endParaRPr>
                  </a:p>
                </p:txBody>
              </p:sp>
              <p:sp>
                <p:nvSpPr>
                  <p:cNvPr id="46185" name="Rectangle 24"/>
                  <p:cNvSpPr>
                    <a:spLocks noChangeAspect="1" noChangeArrowheads="1"/>
                  </p:cNvSpPr>
                  <p:nvPr/>
                </p:nvSpPr>
                <p:spPr bwMode="auto">
                  <a:xfrm>
                    <a:off x="3560" y="1661"/>
                    <a:ext cx="408" cy="226"/>
                  </a:xfrm>
                  <a:prstGeom prst="rect">
                    <a:avLst/>
                  </a:prstGeom>
                  <a:noFill/>
                  <a:ln w="9525" algn="ctr">
                    <a:solidFill>
                      <a:schemeClr val="bg2"/>
                    </a:solidFill>
                    <a:miter lim="800000"/>
                    <a:headEnd type="none" w="sm" len="sm"/>
                    <a:tailEnd type="none" w="sm" len="sm"/>
                  </a:ln>
                </p:spPr>
                <p:txBody>
                  <a:bodyPr wrap="none" anchor="ctr"/>
                  <a:lstStyle/>
                  <a:p>
                    <a:endParaRPr lang="en-US">
                      <a:latin typeface="Calibri" pitchFamily="34" charset="0"/>
                    </a:endParaRPr>
                  </a:p>
                </p:txBody>
              </p:sp>
            </p:grpSp>
            <p:grpSp>
              <p:nvGrpSpPr>
                <p:cNvPr id="18" name="Group 25"/>
                <p:cNvGrpSpPr>
                  <a:grpSpLocks noChangeAspect="1"/>
                </p:cNvGrpSpPr>
                <p:nvPr/>
              </p:nvGrpSpPr>
              <p:grpSpPr bwMode="auto">
                <a:xfrm>
                  <a:off x="1500" y="3845"/>
                  <a:ext cx="224" cy="32"/>
                  <a:chOff x="3560" y="1661"/>
                  <a:chExt cx="2041" cy="226"/>
                </a:xfrm>
              </p:grpSpPr>
              <p:sp>
                <p:nvSpPr>
                  <p:cNvPr id="46176" name="Rectangle 26"/>
                  <p:cNvSpPr>
                    <a:spLocks noChangeAspect="1" noChangeArrowheads="1"/>
                  </p:cNvSpPr>
                  <p:nvPr/>
                </p:nvSpPr>
                <p:spPr bwMode="auto">
                  <a:xfrm>
                    <a:off x="4377" y="1661"/>
                    <a:ext cx="408" cy="226"/>
                  </a:xfrm>
                  <a:prstGeom prst="rect">
                    <a:avLst/>
                  </a:prstGeom>
                  <a:noFill/>
                  <a:ln w="9525" algn="ctr">
                    <a:solidFill>
                      <a:schemeClr val="bg2"/>
                    </a:solidFill>
                    <a:miter lim="800000"/>
                    <a:headEnd type="none" w="sm" len="sm"/>
                    <a:tailEnd type="none" w="sm" len="sm"/>
                  </a:ln>
                </p:spPr>
                <p:txBody>
                  <a:bodyPr wrap="none" anchor="ctr"/>
                  <a:lstStyle/>
                  <a:p>
                    <a:endParaRPr lang="en-US">
                      <a:latin typeface="Calibri" pitchFamily="34" charset="0"/>
                    </a:endParaRPr>
                  </a:p>
                </p:txBody>
              </p:sp>
              <p:sp>
                <p:nvSpPr>
                  <p:cNvPr id="46177" name="Rectangle 27"/>
                  <p:cNvSpPr>
                    <a:spLocks noChangeAspect="1" noChangeArrowheads="1"/>
                  </p:cNvSpPr>
                  <p:nvPr/>
                </p:nvSpPr>
                <p:spPr bwMode="auto">
                  <a:xfrm>
                    <a:off x="4785" y="1661"/>
                    <a:ext cx="408" cy="226"/>
                  </a:xfrm>
                  <a:prstGeom prst="rect">
                    <a:avLst/>
                  </a:prstGeom>
                  <a:noFill/>
                  <a:ln w="9525" algn="ctr">
                    <a:solidFill>
                      <a:schemeClr val="bg2"/>
                    </a:solidFill>
                    <a:miter lim="800000"/>
                    <a:headEnd type="none" w="sm" len="sm"/>
                    <a:tailEnd type="none" w="sm" len="sm"/>
                  </a:ln>
                </p:spPr>
                <p:txBody>
                  <a:bodyPr wrap="none" anchor="ctr"/>
                  <a:lstStyle/>
                  <a:p>
                    <a:endParaRPr lang="en-US">
                      <a:latin typeface="Calibri" pitchFamily="34" charset="0"/>
                    </a:endParaRPr>
                  </a:p>
                </p:txBody>
              </p:sp>
              <p:sp>
                <p:nvSpPr>
                  <p:cNvPr id="46178" name="Rectangle 28"/>
                  <p:cNvSpPr>
                    <a:spLocks noChangeAspect="1" noChangeArrowheads="1"/>
                  </p:cNvSpPr>
                  <p:nvPr/>
                </p:nvSpPr>
                <p:spPr bwMode="auto">
                  <a:xfrm>
                    <a:off x="5193" y="1661"/>
                    <a:ext cx="408" cy="226"/>
                  </a:xfrm>
                  <a:prstGeom prst="rect">
                    <a:avLst/>
                  </a:prstGeom>
                  <a:noFill/>
                  <a:ln w="9525" algn="ctr">
                    <a:solidFill>
                      <a:schemeClr val="bg2"/>
                    </a:solidFill>
                    <a:miter lim="800000"/>
                    <a:headEnd type="none" w="sm" len="sm"/>
                    <a:tailEnd type="none" w="sm" len="sm"/>
                  </a:ln>
                </p:spPr>
                <p:txBody>
                  <a:bodyPr wrap="none" anchor="ctr"/>
                  <a:lstStyle/>
                  <a:p>
                    <a:endParaRPr lang="en-US">
                      <a:latin typeface="Calibri" pitchFamily="34" charset="0"/>
                    </a:endParaRPr>
                  </a:p>
                </p:txBody>
              </p:sp>
              <p:sp>
                <p:nvSpPr>
                  <p:cNvPr id="46179" name="Rectangle 29"/>
                  <p:cNvSpPr>
                    <a:spLocks noChangeAspect="1" noChangeArrowheads="1"/>
                  </p:cNvSpPr>
                  <p:nvPr/>
                </p:nvSpPr>
                <p:spPr bwMode="auto">
                  <a:xfrm>
                    <a:off x="3969" y="1661"/>
                    <a:ext cx="408" cy="226"/>
                  </a:xfrm>
                  <a:prstGeom prst="rect">
                    <a:avLst/>
                  </a:prstGeom>
                  <a:noFill/>
                  <a:ln w="9525" algn="ctr">
                    <a:solidFill>
                      <a:schemeClr val="bg2"/>
                    </a:solidFill>
                    <a:miter lim="800000"/>
                    <a:headEnd type="none" w="sm" len="sm"/>
                    <a:tailEnd type="none" w="sm" len="sm"/>
                  </a:ln>
                </p:spPr>
                <p:txBody>
                  <a:bodyPr wrap="none" anchor="ctr"/>
                  <a:lstStyle/>
                  <a:p>
                    <a:endParaRPr lang="en-US">
                      <a:latin typeface="Calibri" pitchFamily="34" charset="0"/>
                    </a:endParaRPr>
                  </a:p>
                </p:txBody>
              </p:sp>
              <p:sp>
                <p:nvSpPr>
                  <p:cNvPr id="46180" name="Rectangle 30"/>
                  <p:cNvSpPr>
                    <a:spLocks noChangeAspect="1" noChangeArrowheads="1"/>
                  </p:cNvSpPr>
                  <p:nvPr/>
                </p:nvSpPr>
                <p:spPr bwMode="auto">
                  <a:xfrm>
                    <a:off x="3560" y="1661"/>
                    <a:ext cx="408" cy="226"/>
                  </a:xfrm>
                  <a:prstGeom prst="rect">
                    <a:avLst/>
                  </a:prstGeom>
                  <a:noFill/>
                  <a:ln w="9525" algn="ctr">
                    <a:solidFill>
                      <a:schemeClr val="bg2"/>
                    </a:solidFill>
                    <a:miter lim="800000"/>
                    <a:headEnd type="none" w="sm" len="sm"/>
                    <a:tailEnd type="none" w="sm" len="sm"/>
                  </a:ln>
                </p:spPr>
                <p:txBody>
                  <a:bodyPr wrap="none" anchor="ctr"/>
                  <a:lstStyle/>
                  <a:p>
                    <a:endParaRPr lang="en-US">
                      <a:latin typeface="Calibri" pitchFamily="34" charset="0"/>
                    </a:endParaRPr>
                  </a:p>
                </p:txBody>
              </p:sp>
            </p:grpSp>
            <p:grpSp>
              <p:nvGrpSpPr>
                <p:cNvPr id="19" name="Group 31"/>
                <p:cNvGrpSpPr>
                  <a:grpSpLocks noChangeAspect="1"/>
                </p:cNvGrpSpPr>
                <p:nvPr/>
              </p:nvGrpSpPr>
              <p:grpSpPr bwMode="auto">
                <a:xfrm>
                  <a:off x="1500" y="3877"/>
                  <a:ext cx="224" cy="32"/>
                  <a:chOff x="3560" y="1661"/>
                  <a:chExt cx="2041" cy="226"/>
                </a:xfrm>
              </p:grpSpPr>
              <p:sp>
                <p:nvSpPr>
                  <p:cNvPr id="46171" name="Rectangle 32"/>
                  <p:cNvSpPr>
                    <a:spLocks noChangeAspect="1" noChangeArrowheads="1"/>
                  </p:cNvSpPr>
                  <p:nvPr/>
                </p:nvSpPr>
                <p:spPr bwMode="auto">
                  <a:xfrm>
                    <a:off x="4377" y="1661"/>
                    <a:ext cx="408" cy="226"/>
                  </a:xfrm>
                  <a:prstGeom prst="rect">
                    <a:avLst/>
                  </a:prstGeom>
                  <a:noFill/>
                  <a:ln w="9525" algn="ctr">
                    <a:solidFill>
                      <a:schemeClr val="bg2"/>
                    </a:solidFill>
                    <a:miter lim="800000"/>
                    <a:headEnd type="none" w="sm" len="sm"/>
                    <a:tailEnd type="none" w="sm" len="sm"/>
                  </a:ln>
                </p:spPr>
                <p:txBody>
                  <a:bodyPr wrap="none" anchor="ctr"/>
                  <a:lstStyle/>
                  <a:p>
                    <a:endParaRPr lang="en-US">
                      <a:latin typeface="Calibri" pitchFamily="34" charset="0"/>
                    </a:endParaRPr>
                  </a:p>
                </p:txBody>
              </p:sp>
              <p:sp>
                <p:nvSpPr>
                  <p:cNvPr id="46172" name="Rectangle 33"/>
                  <p:cNvSpPr>
                    <a:spLocks noChangeAspect="1" noChangeArrowheads="1"/>
                  </p:cNvSpPr>
                  <p:nvPr/>
                </p:nvSpPr>
                <p:spPr bwMode="auto">
                  <a:xfrm>
                    <a:off x="4785" y="1661"/>
                    <a:ext cx="408" cy="226"/>
                  </a:xfrm>
                  <a:prstGeom prst="rect">
                    <a:avLst/>
                  </a:prstGeom>
                  <a:noFill/>
                  <a:ln w="9525" algn="ctr">
                    <a:solidFill>
                      <a:schemeClr val="bg2"/>
                    </a:solidFill>
                    <a:miter lim="800000"/>
                    <a:headEnd type="none" w="sm" len="sm"/>
                    <a:tailEnd type="none" w="sm" len="sm"/>
                  </a:ln>
                </p:spPr>
                <p:txBody>
                  <a:bodyPr wrap="none" anchor="ctr"/>
                  <a:lstStyle/>
                  <a:p>
                    <a:endParaRPr lang="en-US">
                      <a:latin typeface="Calibri" pitchFamily="34" charset="0"/>
                    </a:endParaRPr>
                  </a:p>
                </p:txBody>
              </p:sp>
              <p:sp>
                <p:nvSpPr>
                  <p:cNvPr id="46173" name="Rectangle 34"/>
                  <p:cNvSpPr>
                    <a:spLocks noChangeAspect="1" noChangeArrowheads="1"/>
                  </p:cNvSpPr>
                  <p:nvPr/>
                </p:nvSpPr>
                <p:spPr bwMode="auto">
                  <a:xfrm>
                    <a:off x="5193" y="1661"/>
                    <a:ext cx="408" cy="226"/>
                  </a:xfrm>
                  <a:prstGeom prst="rect">
                    <a:avLst/>
                  </a:prstGeom>
                  <a:noFill/>
                  <a:ln w="9525" algn="ctr">
                    <a:solidFill>
                      <a:schemeClr val="bg2"/>
                    </a:solidFill>
                    <a:miter lim="800000"/>
                    <a:headEnd type="none" w="sm" len="sm"/>
                    <a:tailEnd type="none" w="sm" len="sm"/>
                  </a:ln>
                </p:spPr>
                <p:txBody>
                  <a:bodyPr wrap="none" anchor="ctr"/>
                  <a:lstStyle/>
                  <a:p>
                    <a:endParaRPr lang="en-US">
                      <a:latin typeface="Calibri" pitchFamily="34" charset="0"/>
                    </a:endParaRPr>
                  </a:p>
                </p:txBody>
              </p:sp>
              <p:sp>
                <p:nvSpPr>
                  <p:cNvPr id="46174" name="Rectangle 35"/>
                  <p:cNvSpPr>
                    <a:spLocks noChangeAspect="1" noChangeArrowheads="1"/>
                  </p:cNvSpPr>
                  <p:nvPr/>
                </p:nvSpPr>
                <p:spPr bwMode="auto">
                  <a:xfrm>
                    <a:off x="3969" y="1661"/>
                    <a:ext cx="408" cy="226"/>
                  </a:xfrm>
                  <a:prstGeom prst="rect">
                    <a:avLst/>
                  </a:prstGeom>
                  <a:noFill/>
                  <a:ln w="9525" algn="ctr">
                    <a:solidFill>
                      <a:schemeClr val="bg2"/>
                    </a:solidFill>
                    <a:miter lim="800000"/>
                    <a:headEnd type="none" w="sm" len="sm"/>
                    <a:tailEnd type="none" w="sm" len="sm"/>
                  </a:ln>
                </p:spPr>
                <p:txBody>
                  <a:bodyPr wrap="none" anchor="ctr"/>
                  <a:lstStyle/>
                  <a:p>
                    <a:endParaRPr lang="en-US">
                      <a:latin typeface="Calibri" pitchFamily="34" charset="0"/>
                    </a:endParaRPr>
                  </a:p>
                </p:txBody>
              </p:sp>
              <p:sp>
                <p:nvSpPr>
                  <p:cNvPr id="46175" name="Rectangle 36"/>
                  <p:cNvSpPr>
                    <a:spLocks noChangeAspect="1" noChangeArrowheads="1"/>
                  </p:cNvSpPr>
                  <p:nvPr/>
                </p:nvSpPr>
                <p:spPr bwMode="auto">
                  <a:xfrm>
                    <a:off x="3560" y="1661"/>
                    <a:ext cx="408" cy="226"/>
                  </a:xfrm>
                  <a:prstGeom prst="rect">
                    <a:avLst/>
                  </a:prstGeom>
                  <a:noFill/>
                  <a:ln w="9525" algn="ctr">
                    <a:solidFill>
                      <a:schemeClr val="bg2"/>
                    </a:solidFill>
                    <a:miter lim="800000"/>
                    <a:headEnd type="none" w="sm" len="sm"/>
                    <a:tailEnd type="none" w="sm" len="sm"/>
                  </a:ln>
                </p:spPr>
                <p:txBody>
                  <a:bodyPr wrap="none" anchor="ctr"/>
                  <a:lstStyle/>
                  <a:p>
                    <a:endParaRPr lang="en-US">
                      <a:latin typeface="Calibri" pitchFamily="34" charset="0"/>
                    </a:endParaRPr>
                  </a:p>
                </p:txBody>
              </p:sp>
            </p:grpSp>
          </p:grpSp>
          <p:grpSp>
            <p:nvGrpSpPr>
              <p:cNvPr id="20" name="Group 37"/>
              <p:cNvGrpSpPr>
                <a:grpSpLocks noChangeAspect="1"/>
              </p:cNvGrpSpPr>
              <p:nvPr/>
            </p:nvGrpSpPr>
            <p:grpSpPr bwMode="auto">
              <a:xfrm>
                <a:off x="1516" y="3769"/>
                <a:ext cx="194" cy="130"/>
                <a:chOff x="2166" y="3430"/>
                <a:chExt cx="194" cy="130"/>
              </a:xfrm>
            </p:grpSpPr>
            <p:sp>
              <p:nvSpPr>
                <p:cNvPr id="46100" name="Freeform 38"/>
                <p:cNvSpPr>
                  <a:spLocks noChangeAspect="1"/>
                </p:cNvSpPr>
                <p:nvPr/>
              </p:nvSpPr>
              <p:spPr bwMode="auto">
                <a:xfrm>
                  <a:off x="2357" y="3433"/>
                  <a:ext cx="3" cy="1"/>
                </a:xfrm>
                <a:custGeom>
                  <a:avLst/>
                  <a:gdLst>
                    <a:gd name="T0" fmla="*/ 3 w 3"/>
                    <a:gd name="T1" fmla="*/ 0 h 1"/>
                    <a:gd name="T2" fmla="*/ 3 w 3"/>
                    <a:gd name="T3" fmla="*/ 0 h 1"/>
                    <a:gd name="T4" fmla="*/ 3 w 3"/>
                    <a:gd name="T5" fmla="*/ 0 h 1"/>
                    <a:gd name="T6" fmla="*/ 3 w 3"/>
                    <a:gd name="T7" fmla="*/ 0 h 1"/>
                    <a:gd name="T8" fmla="*/ 3 w 3"/>
                    <a:gd name="T9" fmla="*/ 0 h 1"/>
                    <a:gd name="T10" fmla="*/ 3 w 3"/>
                    <a:gd name="T11" fmla="*/ 0 h 1"/>
                    <a:gd name="T12" fmla="*/ 3 w 3"/>
                    <a:gd name="T13" fmla="*/ 0 h 1"/>
                    <a:gd name="T14" fmla="*/ 3 w 3"/>
                    <a:gd name="T15" fmla="*/ 0 h 1"/>
                    <a:gd name="T16" fmla="*/ 3 w 3"/>
                    <a:gd name="T17" fmla="*/ 0 h 1"/>
                    <a:gd name="T18" fmla="*/ 3 w 3"/>
                    <a:gd name="T19" fmla="*/ 0 h 1"/>
                    <a:gd name="T20" fmla="*/ 3 w 3"/>
                    <a:gd name="T21" fmla="*/ 0 h 1"/>
                    <a:gd name="T22" fmla="*/ 3 w 3"/>
                    <a:gd name="T23" fmla="*/ 0 h 1"/>
                    <a:gd name="T24" fmla="*/ 2 w 3"/>
                    <a:gd name="T25" fmla="*/ 0 h 1"/>
                    <a:gd name="T26" fmla="*/ 2 w 3"/>
                    <a:gd name="T27" fmla="*/ 0 h 1"/>
                    <a:gd name="T28" fmla="*/ 2 w 3"/>
                    <a:gd name="T29" fmla="*/ 0 h 1"/>
                    <a:gd name="T30" fmla="*/ 2 w 3"/>
                    <a:gd name="T31" fmla="*/ 0 h 1"/>
                    <a:gd name="T32" fmla="*/ 2 w 3"/>
                    <a:gd name="T33" fmla="*/ 0 h 1"/>
                    <a:gd name="T34" fmla="*/ 2 w 3"/>
                    <a:gd name="T35" fmla="*/ 0 h 1"/>
                    <a:gd name="T36" fmla="*/ 2 w 3"/>
                    <a:gd name="T37" fmla="*/ 0 h 1"/>
                    <a:gd name="T38" fmla="*/ 2 w 3"/>
                    <a:gd name="T39" fmla="*/ 0 h 1"/>
                    <a:gd name="T40" fmla="*/ 2 w 3"/>
                    <a:gd name="T41" fmla="*/ 0 h 1"/>
                    <a:gd name="T42" fmla="*/ 2 w 3"/>
                    <a:gd name="T43" fmla="*/ 0 h 1"/>
                    <a:gd name="T44" fmla="*/ 2 w 3"/>
                    <a:gd name="T45" fmla="*/ 0 h 1"/>
                    <a:gd name="T46" fmla="*/ 2 w 3"/>
                    <a:gd name="T47" fmla="*/ 0 h 1"/>
                    <a:gd name="T48" fmla="*/ 2 w 3"/>
                    <a:gd name="T49" fmla="*/ 0 h 1"/>
                    <a:gd name="T50" fmla="*/ 2 w 3"/>
                    <a:gd name="T51" fmla="*/ 0 h 1"/>
                    <a:gd name="T52" fmla="*/ 2 w 3"/>
                    <a:gd name="T53" fmla="*/ 0 h 1"/>
                    <a:gd name="T54" fmla="*/ 2 w 3"/>
                    <a:gd name="T55" fmla="*/ 0 h 1"/>
                    <a:gd name="T56" fmla="*/ 2 w 3"/>
                    <a:gd name="T57" fmla="*/ 0 h 1"/>
                    <a:gd name="T58" fmla="*/ 1 w 3"/>
                    <a:gd name="T59" fmla="*/ 0 h 1"/>
                    <a:gd name="T60" fmla="*/ 1 w 3"/>
                    <a:gd name="T61" fmla="*/ 0 h 1"/>
                    <a:gd name="T62" fmla="*/ 1 w 3"/>
                    <a:gd name="T63" fmla="*/ 0 h 1"/>
                    <a:gd name="T64" fmla="*/ 1 w 3"/>
                    <a:gd name="T65" fmla="*/ 0 h 1"/>
                    <a:gd name="T66" fmla="*/ 1 w 3"/>
                    <a:gd name="T67" fmla="*/ 0 h 1"/>
                    <a:gd name="T68" fmla="*/ 1 w 3"/>
                    <a:gd name="T69" fmla="*/ 0 h 1"/>
                    <a:gd name="T70" fmla="*/ 1 w 3"/>
                    <a:gd name="T71" fmla="*/ 0 h 1"/>
                    <a:gd name="T72" fmla="*/ 1 w 3"/>
                    <a:gd name="T73" fmla="*/ 0 h 1"/>
                    <a:gd name="T74" fmla="*/ 1 w 3"/>
                    <a:gd name="T75" fmla="*/ 0 h 1"/>
                    <a:gd name="T76" fmla="*/ 1 w 3"/>
                    <a:gd name="T77" fmla="*/ 0 h 1"/>
                    <a:gd name="T78" fmla="*/ 1 w 3"/>
                    <a:gd name="T79" fmla="*/ 0 h 1"/>
                    <a:gd name="T80" fmla="*/ 1 w 3"/>
                    <a:gd name="T81" fmla="*/ 0 h 1"/>
                    <a:gd name="T82" fmla="*/ 1 w 3"/>
                    <a:gd name="T83" fmla="*/ 0 h 1"/>
                    <a:gd name="T84" fmla="*/ 1 w 3"/>
                    <a:gd name="T85" fmla="*/ 0 h 1"/>
                    <a:gd name="T86" fmla="*/ 1 w 3"/>
                    <a:gd name="T87" fmla="*/ 0 h 1"/>
                    <a:gd name="T88" fmla="*/ 1 w 3"/>
                    <a:gd name="T89" fmla="*/ 0 h 1"/>
                    <a:gd name="T90" fmla="*/ 1 w 3"/>
                    <a:gd name="T91" fmla="*/ 0 h 1"/>
                    <a:gd name="T92" fmla="*/ 0 w 3"/>
                    <a:gd name="T93" fmla="*/ 0 h 1"/>
                    <a:gd name="T94" fmla="*/ 0 w 3"/>
                    <a:gd name="T95" fmla="*/ 0 h 1"/>
                    <a:gd name="T96" fmla="*/ 0 w 3"/>
                    <a:gd name="T97" fmla="*/ 0 h 1"/>
                    <a:gd name="T98" fmla="*/ 0 w 3"/>
                    <a:gd name="T99" fmla="*/ 0 h 1"/>
                    <a:gd name="T100" fmla="*/ 0 w 3"/>
                    <a:gd name="T101" fmla="*/ 0 h 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
                    <a:gd name="T154" fmla="*/ 0 h 1"/>
                    <a:gd name="T155" fmla="*/ 3 w 3"/>
                    <a:gd name="T156" fmla="*/ 1 h 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 h="1">
                      <a:moveTo>
                        <a:pt x="3" y="0"/>
                      </a:moveTo>
                      <a:lnTo>
                        <a:pt x="3" y="0"/>
                      </a:lnTo>
                      <a:lnTo>
                        <a:pt x="2" y="0"/>
                      </a:lnTo>
                      <a:lnTo>
                        <a:pt x="1" y="0"/>
                      </a:lnTo>
                      <a:lnTo>
                        <a:pt x="0" y="0"/>
                      </a:lnTo>
                    </a:path>
                  </a:pathLst>
                </a:custGeom>
                <a:noFill/>
                <a:ln w="0">
                  <a:solidFill>
                    <a:srgbClr val="5B82FF"/>
                  </a:solidFill>
                  <a:round/>
                  <a:headEnd/>
                  <a:tailEnd/>
                </a:ln>
              </p:spPr>
              <p:txBody>
                <a:bodyPr/>
                <a:lstStyle/>
                <a:p>
                  <a:endParaRPr lang="en-US">
                    <a:latin typeface="Calibri" pitchFamily="34" charset="0"/>
                  </a:endParaRPr>
                </a:p>
              </p:txBody>
            </p:sp>
            <p:sp>
              <p:nvSpPr>
                <p:cNvPr id="46101" name="Freeform 39"/>
                <p:cNvSpPr>
                  <a:spLocks noChangeAspect="1"/>
                </p:cNvSpPr>
                <p:nvPr/>
              </p:nvSpPr>
              <p:spPr bwMode="auto">
                <a:xfrm>
                  <a:off x="2354" y="3432"/>
                  <a:ext cx="3" cy="2"/>
                </a:xfrm>
                <a:custGeom>
                  <a:avLst/>
                  <a:gdLst>
                    <a:gd name="T0" fmla="*/ 3 w 3"/>
                    <a:gd name="T1" fmla="*/ 1 h 2"/>
                    <a:gd name="T2" fmla="*/ 3 w 3"/>
                    <a:gd name="T3" fmla="*/ 1 h 2"/>
                    <a:gd name="T4" fmla="*/ 3 w 3"/>
                    <a:gd name="T5" fmla="*/ 1 h 2"/>
                    <a:gd name="T6" fmla="*/ 3 w 3"/>
                    <a:gd name="T7" fmla="*/ 1 h 2"/>
                    <a:gd name="T8" fmla="*/ 3 w 3"/>
                    <a:gd name="T9" fmla="*/ 1 h 2"/>
                    <a:gd name="T10" fmla="*/ 3 w 3"/>
                    <a:gd name="T11" fmla="*/ 1 h 2"/>
                    <a:gd name="T12" fmla="*/ 3 w 3"/>
                    <a:gd name="T13" fmla="*/ 1 h 2"/>
                    <a:gd name="T14" fmla="*/ 3 w 3"/>
                    <a:gd name="T15" fmla="*/ 1 h 2"/>
                    <a:gd name="T16" fmla="*/ 3 w 3"/>
                    <a:gd name="T17" fmla="*/ 1 h 2"/>
                    <a:gd name="T18" fmla="*/ 3 w 3"/>
                    <a:gd name="T19" fmla="*/ 1 h 2"/>
                    <a:gd name="T20" fmla="*/ 3 w 3"/>
                    <a:gd name="T21" fmla="*/ 1 h 2"/>
                    <a:gd name="T22" fmla="*/ 3 w 3"/>
                    <a:gd name="T23" fmla="*/ 1 h 2"/>
                    <a:gd name="T24" fmla="*/ 3 w 3"/>
                    <a:gd name="T25" fmla="*/ 1 h 2"/>
                    <a:gd name="T26" fmla="*/ 3 w 3"/>
                    <a:gd name="T27" fmla="*/ 1 h 2"/>
                    <a:gd name="T28" fmla="*/ 2 w 3"/>
                    <a:gd name="T29" fmla="*/ 1 h 2"/>
                    <a:gd name="T30" fmla="*/ 2 w 3"/>
                    <a:gd name="T31" fmla="*/ 1 h 2"/>
                    <a:gd name="T32" fmla="*/ 2 w 3"/>
                    <a:gd name="T33" fmla="*/ 1 h 2"/>
                    <a:gd name="T34" fmla="*/ 2 w 3"/>
                    <a:gd name="T35" fmla="*/ 1 h 2"/>
                    <a:gd name="T36" fmla="*/ 2 w 3"/>
                    <a:gd name="T37" fmla="*/ 1 h 2"/>
                    <a:gd name="T38" fmla="*/ 2 w 3"/>
                    <a:gd name="T39" fmla="*/ 1 h 2"/>
                    <a:gd name="T40" fmla="*/ 2 w 3"/>
                    <a:gd name="T41" fmla="*/ 2 h 2"/>
                    <a:gd name="T42" fmla="*/ 2 w 3"/>
                    <a:gd name="T43" fmla="*/ 2 h 2"/>
                    <a:gd name="T44" fmla="*/ 2 w 3"/>
                    <a:gd name="T45" fmla="*/ 2 h 2"/>
                    <a:gd name="T46" fmla="*/ 2 w 3"/>
                    <a:gd name="T47" fmla="*/ 2 h 2"/>
                    <a:gd name="T48" fmla="*/ 2 w 3"/>
                    <a:gd name="T49" fmla="*/ 1 h 2"/>
                    <a:gd name="T50" fmla="*/ 2 w 3"/>
                    <a:gd name="T51" fmla="*/ 1 h 2"/>
                    <a:gd name="T52" fmla="*/ 2 w 3"/>
                    <a:gd name="T53" fmla="*/ 1 h 2"/>
                    <a:gd name="T54" fmla="*/ 2 w 3"/>
                    <a:gd name="T55" fmla="*/ 1 h 2"/>
                    <a:gd name="T56" fmla="*/ 2 w 3"/>
                    <a:gd name="T57" fmla="*/ 1 h 2"/>
                    <a:gd name="T58" fmla="*/ 2 w 3"/>
                    <a:gd name="T59" fmla="*/ 1 h 2"/>
                    <a:gd name="T60" fmla="*/ 1 w 3"/>
                    <a:gd name="T61" fmla="*/ 1 h 2"/>
                    <a:gd name="T62" fmla="*/ 1 w 3"/>
                    <a:gd name="T63" fmla="*/ 1 h 2"/>
                    <a:gd name="T64" fmla="*/ 1 w 3"/>
                    <a:gd name="T65" fmla="*/ 1 h 2"/>
                    <a:gd name="T66" fmla="*/ 1 w 3"/>
                    <a:gd name="T67" fmla="*/ 1 h 2"/>
                    <a:gd name="T68" fmla="*/ 1 w 3"/>
                    <a:gd name="T69" fmla="*/ 1 h 2"/>
                    <a:gd name="T70" fmla="*/ 1 w 3"/>
                    <a:gd name="T71" fmla="*/ 1 h 2"/>
                    <a:gd name="T72" fmla="*/ 1 w 3"/>
                    <a:gd name="T73" fmla="*/ 2 h 2"/>
                    <a:gd name="T74" fmla="*/ 1 w 3"/>
                    <a:gd name="T75" fmla="*/ 2 h 2"/>
                    <a:gd name="T76" fmla="*/ 1 w 3"/>
                    <a:gd name="T77" fmla="*/ 2 h 2"/>
                    <a:gd name="T78" fmla="*/ 1 w 3"/>
                    <a:gd name="T79" fmla="*/ 2 h 2"/>
                    <a:gd name="T80" fmla="*/ 1 w 3"/>
                    <a:gd name="T81" fmla="*/ 2 h 2"/>
                    <a:gd name="T82" fmla="*/ 1 w 3"/>
                    <a:gd name="T83" fmla="*/ 2 h 2"/>
                    <a:gd name="T84" fmla="*/ 1 w 3"/>
                    <a:gd name="T85" fmla="*/ 2 h 2"/>
                    <a:gd name="T86" fmla="*/ 1 w 3"/>
                    <a:gd name="T87" fmla="*/ 1 h 2"/>
                    <a:gd name="T88" fmla="*/ 1 w 3"/>
                    <a:gd name="T89" fmla="*/ 1 h 2"/>
                    <a:gd name="T90" fmla="*/ 1 w 3"/>
                    <a:gd name="T91" fmla="*/ 0 h 2"/>
                    <a:gd name="T92" fmla="*/ 1 w 3"/>
                    <a:gd name="T93" fmla="*/ 0 h 2"/>
                    <a:gd name="T94" fmla="*/ 0 w 3"/>
                    <a:gd name="T95" fmla="*/ 0 h 2"/>
                    <a:gd name="T96" fmla="*/ 0 w 3"/>
                    <a:gd name="T97" fmla="*/ 0 h 2"/>
                    <a:gd name="T98" fmla="*/ 0 w 3"/>
                    <a:gd name="T99" fmla="*/ 0 h 2"/>
                    <a:gd name="T100" fmla="*/ 0 w 3"/>
                    <a:gd name="T101" fmla="*/ 0 h 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
                    <a:gd name="T154" fmla="*/ 0 h 2"/>
                    <a:gd name="T155" fmla="*/ 3 w 3"/>
                    <a:gd name="T156" fmla="*/ 2 h 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 h="2">
                      <a:moveTo>
                        <a:pt x="3" y="1"/>
                      </a:moveTo>
                      <a:lnTo>
                        <a:pt x="3" y="1"/>
                      </a:lnTo>
                      <a:lnTo>
                        <a:pt x="2" y="1"/>
                      </a:lnTo>
                      <a:lnTo>
                        <a:pt x="2" y="2"/>
                      </a:lnTo>
                      <a:lnTo>
                        <a:pt x="2" y="1"/>
                      </a:lnTo>
                      <a:lnTo>
                        <a:pt x="1" y="1"/>
                      </a:lnTo>
                      <a:lnTo>
                        <a:pt x="1" y="2"/>
                      </a:lnTo>
                      <a:lnTo>
                        <a:pt x="1" y="1"/>
                      </a:lnTo>
                      <a:lnTo>
                        <a:pt x="1" y="0"/>
                      </a:lnTo>
                      <a:lnTo>
                        <a:pt x="0" y="0"/>
                      </a:lnTo>
                    </a:path>
                  </a:pathLst>
                </a:custGeom>
                <a:noFill/>
                <a:ln w="0">
                  <a:solidFill>
                    <a:srgbClr val="5B82FF"/>
                  </a:solidFill>
                  <a:round/>
                  <a:headEnd/>
                  <a:tailEnd/>
                </a:ln>
              </p:spPr>
              <p:txBody>
                <a:bodyPr/>
                <a:lstStyle/>
                <a:p>
                  <a:endParaRPr lang="en-US">
                    <a:latin typeface="Calibri" pitchFamily="34" charset="0"/>
                  </a:endParaRPr>
                </a:p>
              </p:txBody>
            </p:sp>
            <p:sp>
              <p:nvSpPr>
                <p:cNvPr id="46102" name="Freeform 40"/>
                <p:cNvSpPr>
                  <a:spLocks noChangeAspect="1"/>
                </p:cNvSpPr>
                <p:nvPr/>
              </p:nvSpPr>
              <p:spPr bwMode="auto">
                <a:xfrm>
                  <a:off x="2351" y="3430"/>
                  <a:ext cx="3" cy="4"/>
                </a:xfrm>
                <a:custGeom>
                  <a:avLst/>
                  <a:gdLst>
                    <a:gd name="T0" fmla="*/ 3 w 3"/>
                    <a:gd name="T1" fmla="*/ 2 h 4"/>
                    <a:gd name="T2" fmla="*/ 3 w 3"/>
                    <a:gd name="T3" fmla="*/ 3 h 4"/>
                    <a:gd name="T4" fmla="*/ 3 w 3"/>
                    <a:gd name="T5" fmla="*/ 3 h 4"/>
                    <a:gd name="T6" fmla="*/ 3 w 3"/>
                    <a:gd name="T7" fmla="*/ 3 h 4"/>
                    <a:gd name="T8" fmla="*/ 3 w 3"/>
                    <a:gd name="T9" fmla="*/ 4 h 4"/>
                    <a:gd name="T10" fmla="*/ 3 w 3"/>
                    <a:gd name="T11" fmla="*/ 4 h 4"/>
                    <a:gd name="T12" fmla="*/ 3 w 3"/>
                    <a:gd name="T13" fmla="*/ 4 h 4"/>
                    <a:gd name="T14" fmla="*/ 3 w 3"/>
                    <a:gd name="T15" fmla="*/ 4 h 4"/>
                    <a:gd name="T16" fmla="*/ 3 w 3"/>
                    <a:gd name="T17" fmla="*/ 4 h 4"/>
                    <a:gd name="T18" fmla="*/ 3 w 3"/>
                    <a:gd name="T19" fmla="*/ 3 h 4"/>
                    <a:gd name="T20" fmla="*/ 3 w 3"/>
                    <a:gd name="T21" fmla="*/ 3 h 4"/>
                    <a:gd name="T22" fmla="*/ 3 w 3"/>
                    <a:gd name="T23" fmla="*/ 3 h 4"/>
                    <a:gd name="T24" fmla="*/ 3 w 3"/>
                    <a:gd name="T25" fmla="*/ 3 h 4"/>
                    <a:gd name="T26" fmla="*/ 3 w 3"/>
                    <a:gd name="T27" fmla="*/ 3 h 4"/>
                    <a:gd name="T28" fmla="*/ 2 w 3"/>
                    <a:gd name="T29" fmla="*/ 3 h 4"/>
                    <a:gd name="T30" fmla="*/ 2 w 3"/>
                    <a:gd name="T31" fmla="*/ 3 h 4"/>
                    <a:gd name="T32" fmla="*/ 2 w 3"/>
                    <a:gd name="T33" fmla="*/ 3 h 4"/>
                    <a:gd name="T34" fmla="*/ 2 w 3"/>
                    <a:gd name="T35" fmla="*/ 3 h 4"/>
                    <a:gd name="T36" fmla="*/ 2 w 3"/>
                    <a:gd name="T37" fmla="*/ 3 h 4"/>
                    <a:gd name="T38" fmla="*/ 2 w 3"/>
                    <a:gd name="T39" fmla="*/ 3 h 4"/>
                    <a:gd name="T40" fmla="*/ 2 w 3"/>
                    <a:gd name="T41" fmla="*/ 3 h 4"/>
                    <a:gd name="T42" fmla="*/ 2 w 3"/>
                    <a:gd name="T43" fmla="*/ 3 h 4"/>
                    <a:gd name="T44" fmla="*/ 2 w 3"/>
                    <a:gd name="T45" fmla="*/ 3 h 4"/>
                    <a:gd name="T46" fmla="*/ 2 w 3"/>
                    <a:gd name="T47" fmla="*/ 3 h 4"/>
                    <a:gd name="T48" fmla="*/ 2 w 3"/>
                    <a:gd name="T49" fmla="*/ 3 h 4"/>
                    <a:gd name="T50" fmla="*/ 2 w 3"/>
                    <a:gd name="T51" fmla="*/ 3 h 4"/>
                    <a:gd name="T52" fmla="*/ 2 w 3"/>
                    <a:gd name="T53" fmla="*/ 3 h 4"/>
                    <a:gd name="T54" fmla="*/ 2 w 3"/>
                    <a:gd name="T55" fmla="*/ 3 h 4"/>
                    <a:gd name="T56" fmla="*/ 2 w 3"/>
                    <a:gd name="T57" fmla="*/ 3 h 4"/>
                    <a:gd name="T58" fmla="*/ 2 w 3"/>
                    <a:gd name="T59" fmla="*/ 3 h 4"/>
                    <a:gd name="T60" fmla="*/ 2 w 3"/>
                    <a:gd name="T61" fmla="*/ 2 h 4"/>
                    <a:gd name="T62" fmla="*/ 1 w 3"/>
                    <a:gd name="T63" fmla="*/ 2 h 4"/>
                    <a:gd name="T64" fmla="*/ 1 w 3"/>
                    <a:gd name="T65" fmla="*/ 2 h 4"/>
                    <a:gd name="T66" fmla="*/ 1 w 3"/>
                    <a:gd name="T67" fmla="*/ 2 h 4"/>
                    <a:gd name="T68" fmla="*/ 1 w 3"/>
                    <a:gd name="T69" fmla="*/ 2 h 4"/>
                    <a:gd name="T70" fmla="*/ 1 w 3"/>
                    <a:gd name="T71" fmla="*/ 3 h 4"/>
                    <a:gd name="T72" fmla="*/ 1 w 3"/>
                    <a:gd name="T73" fmla="*/ 3 h 4"/>
                    <a:gd name="T74" fmla="*/ 1 w 3"/>
                    <a:gd name="T75" fmla="*/ 3 h 4"/>
                    <a:gd name="T76" fmla="*/ 1 w 3"/>
                    <a:gd name="T77" fmla="*/ 3 h 4"/>
                    <a:gd name="T78" fmla="*/ 1 w 3"/>
                    <a:gd name="T79" fmla="*/ 3 h 4"/>
                    <a:gd name="T80" fmla="*/ 1 w 3"/>
                    <a:gd name="T81" fmla="*/ 3 h 4"/>
                    <a:gd name="T82" fmla="*/ 1 w 3"/>
                    <a:gd name="T83" fmla="*/ 3 h 4"/>
                    <a:gd name="T84" fmla="*/ 1 w 3"/>
                    <a:gd name="T85" fmla="*/ 3 h 4"/>
                    <a:gd name="T86" fmla="*/ 1 w 3"/>
                    <a:gd name="T87" fmla="*/ 2 h 4"/>
                    <a:gd name="T88" fmla="*/ 1 w 3"/>
                    <a:gd name="T89" fmla="*/ 2 h 4"/>
                    <a:gd name="T90" fmla="*/ 1 w 3"/>
                    <a:gd name="T91" fmla="*/ 1 h 4"/>
                    <a:gd name="T92" fmla="*/ 1 w 3"/>
                    <a:gd name="T93" fmla="*/ 0 h 4"/>
                    <a:gd name="T94" fmla="*/ 1 w 3"/>
                    <a:gd name="T95" fmla="*/ 0 h 4"/>
                    <a:gd name="T96" fmla="*/ 0 w 3"/>
                    <a:gd name="T97" fmla="*/ 0 h 4"/>
                    <a:gd name="T98" fmla="*/ 0 w 3"/>
                    <a:gd name="T99" fmla="*/ 1 h 4"/>
                    <a:gd name="T100" fmla="*/ 0 w 3"/>
                    <a:gd name="T101" fmla="*/ 2 h 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
                    <a:gd name="T154" fmla="*/ 0 h 4"/>
                    <a:gd name="T155" fmla="*/ 3 w 3"/>
                    <a:gd name="T156" fmla="*/ 4 h 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 h="4">
                      <a:moveTo>
                        <a:pt x="3" y="2"/>
                      </a:moveTo>
                      <a:lnTo>
                        <a:pt x="3" y="3"/>
                      </a:lnTo>
                      <a:lnTo>
                        <a:pt x="3" y="4"/>
                      </a:lnTo>
                      <a:lnTo>
                        <a:pt x="3" y="3"/>
                      </a:lnTo>
                      <a:lnTo>
                        <a:pt x="2" y="3"/>
                      </a:lnTo>
                      <a:lnTo>
                        <a:pt x="2" y="2"/>
                      </a:lnTo>
                      <a:lnTo>
                        <a:pt x="1" y="2"/>
                      </a:lnTo>
                      <a:lnTo>
                        <a:pt x="1" y="3"/>
                      </a:lnTo>
                      <a:lnTo>
                        <a:pt x="1" y="2"/>
                      </a:lnTo>
                      <a:lnTo>
                        <a:pt x="1" y="1"/>
                      </a:lnTo>
                      <a:lnTo>
                        <a:pt x="1" y="0"/>
                      </a:lnTo>
                      <a:lnTo>
                        <a:pt x="0" y="0"/>
                      </a:lnTo>
                      <a:lnTo>
                        <a:pt x="0" y="1"/>
                      </a:lnTo>
                      <a:lnTo>
                        <a:pt x="0" y="2"/>
                      </a:lnTo>
                    </a:path>
                  </a:pathLst>
                </a:custGeom>
                <a:noFill/>
                <a:ln w="0">
                  <a:solidFill>
                    <a:srgbClr val="5B82FF"/>
                  </a:solidFill>
                  <a:round/>
                  <a:headEnd/>
                  <a:tailEnd/>
                </a:ln>
              </p:spPr>
              <p:txBody>
                <a:bodyPr/>
                <a:lstStyle/>
                <a:p>
                  <a:endParaRPr lang="en-US">
                    <a:latin typeface="Calibri" pitchFamily="34" charset="0"/>
                  </a:endParaRPr>
                </a:p>
              </p:txBody>
            </p:sp>
            <p:sp>
              <p:nvSpPr>
                <p:cNvPr id="46103" name="Freeform 41"/>
                <p:cNvSpPr>
                  <a:spLocks noChangeAspect="1"/>
                </p:cNvSpPr>
                <p:nvPr/>
              </p:nvSpPr>
              <p:spPr bwMode="auto">
                <a:xfrm>
                  <a:off x="2348" y="3432"/>
                  <a:ext cx="3" cy="2"/>
                </a:xfrm>
                <a:custGeom>
                  <a:avLst/>
                  <a:gdLst>
                    <a:gd name="T0" fmla="*/ 3 w 3"/>
                    <a:gd name="T1" fmla="*/ 0 h 2"/>
                    <a:gd name="T2" fmla="*/ 3 w 3"/>
                    <a:gd name="T3" fmla="*/ 0 h 2"/>
                    <a:gd name="T4" fmla="*/ 3 w 3"/>
                    <a:gd name="T5" fmla="*/ 1 h 2"/>
                    <a:gd name="T6" fmla="*/ 3 w 3"/>
                    <a:gd name="T7" fmla="*/ 2 h 2"/>
                    <a:gd name="T8" fmla="*/ 3 w 3"/>
                    <a:gd name="T9" fmla="*/ 2 h 2"/>
                    <a:gd name="T10" fmla="*/ 3 w 3"/>
                    <a:gd name="T11" fmla="*/ 2 h 2"/>
                    <a:gd name="T12" fmla="*/ 3 w 3"/>
                    <a:gd name="T13" fmla="*/ 2 h 2"/>
                    <a:gd name="T14" fmla="*/ 3 w 3"/>
                    <a:gd name="T15" fmla="*/ 1 h 2"/>
                    <a:gd name="T16" fmla="*/ 3 w 3"/>
                    <a:gd name="T17" fmla="*/ 1 h 2"/>
                    <a:gd name="T18" fmla="*/ 3 w 3"/>
                    <a:gd name="T19" fmla="*/ 0 h 2"/>
                    <a:gd name="T20" fmla="*/ 3 w 3"/>
                    <a:gd name="T21" fmla="*/ 0 h 2"/>
                    <a:gd name="T22" fmla="*/ 3 w 3"/>
                    <a:gd name="T23" fmla="*/ 0 h 2"/>
                    <a:gd name="T24" fmla="*/ 3 w 3"/>
                    <a:gd name="T25" fmla="*/ 0 h 2"/>
                    <a:gd name="T26" fmla="*/ 3 w 3"/>
                    <a:gd name="T27" fmla="*/ 0 h 2"/>
                    <a:gd name="T28" fmla="*/ 3 w 3"/>
                    <a:gd name="T29" fmla="*/ 0 h 2"/>
                    <a:gd name="T30" fmla="*/ 2 w 3"/>
                    <a:gd name="T31" fmla="*/ 1 h 2"/>
                    <a:gd name="T32" fmla="*/ 2 w 3"/>
                    <a:gd name="T33" fmla="*/ 1 h 2"/>
                    <a:gd name="T34" fmla="*/ 2 w 3"/>
                    <a:gd name="T35" fmla="*/ 1 h 2"/>
                    <a:gd name="T36" fmla="*/ 2 w 3"/>
                    <a:gd name="T37" fmla="*/ 1 h 2"/>
                    <a:gd name="T38" fmla="*/ 2 w 3"/>
                    <a:gd name="T39" fmla="*/ 2 h 2"/>
                    <a:gd name="T40" fmla="*/ 2 w 3"/>
                    <a:gd name="T41" fmla="*/ 2 h 2"/>
                    <a:gd name="T42" fmla="*/ 2 w 3"/>
                    <a:gd name="T43" fmla="*/ 2 h 2"/>
                    <a:gd name="T44" fmla="*/ 2 w 3"/>
                    <a:gd name="T45" fmla="*/ 2 h 2"/>
                    <a:gd name="T46" fmla="*/ 2 w 3"/>
                    <a:gd name="T47" fmla="*/ 2 h 2"/>
                    <a:gd name="T48" fmla="*/ 2 w 3"/>
                    <a:gd name="T49" fmla="*/ 2 h 2"/>
                    <a:gd name="T50" fmla="*/ 2 w 3"/>
                    <a:gd name="T51" fmla="*/ 2 h 2"/>
                    <a:gd name="T52" fmla="*/ 2 w 3"/>
                    <a:gd name="T53" fmla="*/ 2 h 2"/>
                    <a:gd name="T54" fmla="*/ 2 w 3"/>
                    <a:gd name="T55" fmla="*/ 1 h 2"/>
                    <a:gd name="T56" fmla="*/ 2 w 3"/>
                    <a:gd name="T57" fmla="*/ 1 h 2"/>
                    <a:gd name="T58" fmla="*/ 2 w 3"/>
                    <a:gd name="T59" fmla="*/ 1 h 2"/>
                    <a:gd name="T60" fmla="*/ 2 w 3"/>
                    <a:gd name="T61" fmla="*/ 0 h 2"/>
                    <a:gd name="T62" fmla="*/ 2 w 3"/>
                    <a:gd name="T63" fmla="*/ 0 h 2"/>
                    <a:gd name="T64" fmla="*/ 1 w 3"/>
                    <a:gd name="T65" fmla="*/ 0 h 2"/>
                    <a:gd name="T66" fmla="*/ 1 w 3"/>
                    <a:gd name="T67" fmla="*/ 1 h 2"/>
                    <a:gd name="T68" fmla="*/ 1 w 3"/>
                    <a:gd name="T69" fmla="*/ 1 h 2"/>
                    <a:gd name="T70" fmla="*/ 1 w 3"/>
                    <a:gd name="T71" fmla="*/ 1 h 2"/>
                    <a:gd name="T72" fmla="*/ 1 w 3"/>
                    <a:gd name="T73" fmla="*/ 2 h 2"/>
                    <a:gd name="T74" fmla="*/ 1 w 3"/>
                    <a:gd name="T75" fmla="*/ 2 h 2"/>
                    <a:gd name="T76" fmla="*/ 1 w 3"/>
                    <a:gd name="T77" fmla="*/ 2 h 2"/>
                    <a:gd name="T78" fmla="*/ 1 w 3"/>
                    <a:gd name="T79" fmla="*/ 2 h 2"/>
                    <a:gd name="T80" fmla="*/ 1 w 3"/>
                    <a:gd name="T81" fmla="*/ 2 h 2"/>
                    <a:gd name="T82" fmla="*/ 1 w 3"/>
                    <a:gd name="T83" fmla="*/ 2 h 2"/>
                    <a:gd name="T84" fmla="*/ 1 w 3"/>
                    <a:gd name="T85" fmla="*/ 2 h 2"/>
                    <a:gd name="T86" fmla="*/ 1 w 3"/>
                    <a:gd name="T87" fmla="*/ 2 h 2"/>
                    <a:gd name="T88" fmla="*/ 1 w 3"/>
                    <a:gd name="T89" fmla="*/ 2 h 2"/>
                    <a:gd name="T90" fmla="*/ 1 w 3"/>
                    <a:gd name="T91" fmla="*/ 1 h 2"/>
                    <a:gd name="T92" fmla="*/ 1 w 3"/>
                    <a:gd name="T93" fmla="*/ 1 h 2"/>
                    <a:gd name="T94" fmla="*/ 1 w 3"/>
                    <a:gd name="T95" fmla="*/ 1 h 2"/>
                    <a:gd name="T96" fmla="*/ 1 w 3"/>
                    <a:gd name="T97" fmla="*/ 1 h 2"/>
                    <a:gd name="T98" fmla="*/ 0 w 3"/>
                    <a:gd name="T99" fmla="*/ 1 h 2"/>
                    <a:gd name="T100" fmla="*/ 0 w 3"/>
                    <a:gd name="T101" fmla="*/ 1 h 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
                    <a:gd name="T154" fmla="*/ 0 h 2"/>
                    <a:gd name="T155" fmla="*/ 3 w 3"/>
                    <a:gd name="T156" fmla="*/ 2 h 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 h="2">
                      <a:moveTo>
                        <a:pt x="3" y="0"/>
                      </a:moveTo>
                      <a:lnTo>
                        <a:pt x="3" y="0"/>
                      </a:lnTo>
                      <a:lnTo>
                        <a:pt x="3" y="1"/>
                      </a:lnTo>
                      <a:lnTo>
                        <a:pt x="3" y="2"/>
                      </a:lnTo>
                      <a:lnTo>
                        <a:pt x="3" y="1"/>
                      </a:lnTo>
                      <a:lnTo>
                        <a:pt x="3" y="0"/>
                      </a:lnTo>
                      <a:lnTo>
                        <a:pt x="2" y="1"/>
                      </a:lnTo>
                      <a:lnTo>
                        <a:pt x="2" y="2"/>
                      </a:lnTo>
                      <a:lnTo>
                        <a:pt x="2" y="1"/>
                      </a:lnTo>
                      <a:lnTo>
                        <a:pt x="2" y="0"/>
                      </a:lnTo>
                      <a:lnTo>
                        <a:pt x="1" y="0"/>
                      </a:lnTo>
                      <a:lnTo>
                        <a:pt x="1" y="1"/>
                      </a:lnTo>
                      <a:lnTo>
                        <a:pt x="1" y="2"/>
                      </a:lnTo>
                      <a:lnTo>
                        <a:pt x="1" y="1"/>
                      </a:lnTo>
                      <a:lnTo>
                        <a:pt x="0" y="1"/>
                      </a:lnTo>
                    </a:path>
                  </a:pathLst>
                </a:custGeom>
                <a:noFill/>
                <a:ln w="0">
                  <a:solidFill>
                    <a:srgbClr val="5B82FF"/>
                  </a:solidFill>
                  <a:round/>
                  <a:headEnd/>
                  <a:tailEnd/>
                </a:ln>
              </p:spPr>
              <p:txBody>
                <a:bodyPr/>
                <a:lstStyle/>
                <a:p>
                  <a:endParaRPr lang="en-US">
                    <a:latin typeface="Calibri" pitchFamily="34" charset="0"/>
                  </a:endParaRPr>
                </a:p>
              </p:txBody>
            </p:sp>
            <p:sp>
              <p:nvSpPr>
                <p:cNvPr id="46104" name="Freeform 42"/>
                <p:cNvSpPr>
                  <a:spLocks noChangeAspect="1"/>
                </p:cNvSpPr>
                <p:nvPr/>
              </p:nvSpPr>
              <p:spPr bwMode="auto">
                <a:xfrm>
                  <a:off x="2345" y="3431"/>
                  <a:ext cx="3" cy="5"/>
                </a:xfrm>
                <a:custGeom>
                  <a:avLst/>
                  <a:gdLst>
                    <a:gd name="T0" fmla="*/ 3 w 3"/>
                    <a:gd name="T1" fmla="*/ 2 h 5"/>
                    <a:gd name="T2" fmla="*/ 3 w 3"/>
                    <a:gd name="T3" fmla="*/ 3 h 5"/>
                    <a:gd name="T4" fmla="*/ 3 w 3"/>
                    <a:gd name="T5" fmla="*/ 3 h 5"/>
                    <a:gd name="T6" fmla="*/ 3 w 3"/>
                    <a:gd name="T7" fmla="*/ 3 h 5"/>
                    <a:gd name="T8" fmla="*/ 3 w 3"/>
                    <a:gd name="T9" fmla="*/ 4 h 5"/>
                    <a:gd name="T10" fmla="*/ 3 w 3"/>
                    <a:gd name="T11" fmla="*/ 4 h 5"/>
                    <a:gd name="T12" fmla="*/ 3 w 3"/>
                    <a:gd name="T13" fmla="*/ 4 h 5"/>
                    <a:gd name="T14" fmla="*/ 3 w 3"/>
                    <a:gd name="T15" fmla="*/ 5 h 5"/>
                    <a:gd name="T16" fmla="*/ 3 w 3"/>
                    <a:gd name="T17" fmla="*/ 5 h 5"/>
                    <a:gd name="T18" fmla="*/ 3 w 3"/>
                    <a:gd name="T19" fmla="*/ 5 h 5"/>
                    <a:gd name="T20" fmla="*/ 3 w 3"/>
                    <a:gd name="T21" fmla="*/ 5 h 5"/>
                    <a:gd name="T22" fmla="*/ 3 w 3"/>
                    <a:gd name="T23" fmla="*/ 5 h 5"/>
                    <a:gd name="T24" fmla="*/ 3 w 3"/>
                    <a:gd name="T25" fmla="*/ 5 h 5"/>
                    <a:gd name="T26" fmla="*/ 3 w 3"/>
                    <a:gd name="T27" fmla="*/ 5 h 5"/>
                    <a:gd name="T28" fmla="*/ 3 w 3"/>
                    <a:gd name="T29" fmla="*/ 5 h 5"/>
                    <a:gd name="T30" fmla="*/ 3 w 3"/>
                    <a:gd name="T31" fmla="*/ 5 h 5"/>
                    <a:gd name="T32" fmla="*/ 2 w 3"/>
                    <a:gd name="T33" fmla="*/ 5 h 5"/>
                    <a:gd name="T34" fmla="*/ 2 w 3"/>
                    <a:gd name="T35" fmla="*/ 4 h 5"/>
                    <a:gd name="T36" fmla="*/ 2 w 3"/>
                    <a:gd name="T37" fmla="*/ 4 h 5"/>
                    <a:gd name="T38" fmla="*/ 2 w 3"/>
                    <a:gd name="T39" fmla="*/ 4 h 5"/>
                    <a:gd name="T40" fmla="*/ 2 w 3"/>
                    <a:gd name="T41" fmla="*/ 4 h 5"/>
                    <a:gd name="T42" fmla="*/ 2 w 3"/>
                    <a:gd name="T43" fmla="*/ 5 h 5"/>
                    <a:gd name="T44" fmla="*/ 2 w 3"/>
                    <a:gd name="T45" fmla="*/ 5 h 5"/>
                    <a:gd name="T46" fmla="*/ 2 w 3"/>
                    <a:gd name="T47" fmla="*/ 5 h 5"/>
                    <a:gd name="T48" fmla="*/ 2 w 3"/>
                    <a:gd name="T49" fmla="*/ 5 h 5"/>
                    <a:gd name="T50" fmla="*/ 2 w 3"/>
                    <a:gd name="T51" fmla="*/ 5 h 5"/>
                    <a:gd name="T52" fmla="*/ 2 w 3"/>
                    <a:gd name="T53" fmla="*/ 5 h 5"/>
                    <a:gd name="T54" fmla="*/ 2 w 3"/>
                    <a:gd name="T55" fmla="*/ 5 h 5"/>
                    <a:gd name="T56" fmla="*/ 2 w 3"/>
                    <a:gd name="T57" fmla="*/ 4 h 5"/>
                    <a:gd name="T58" fmla="*/ 2 w 3"/>
                    <a:gd name="T59" fmla="*/ 4 h 5"/>
                    <a:gd name="T60" fmla="*/ 2 w 3"/>
                    <a:gd name="T61" fmla="*/ 4 h 5"/>
                    <a:gd name="T62" fmla="*/ 2 w 3"/>
                    <a:gd name="T63" fmla="*/ 4 h 5"/>
                    <a:gd name="T64" fmla="*/ 2 w 3"/>
                    <a:gd name="T65" fmla="*/ 4 h 5"/>
                    <a:gd name="T66" fmla="*/ 1 w 3"/>
                    <a:gd name="T67" fmla="*/ 4 h 5"/>
                    <a:gd name="T68" fmla="*/ 1 w 3"/>
                    <a:gd name="T69" fmla="*/ 4 h 5"/>
                    <a:gd name="T70" fmla="*/ 1 w 3"/>
                    <a:gd name="T71" fmla="*/ 4 h 5"/>
                    <a:gd name="T72" fmla="*/ 1 w 3"/>
                    <a:gd name="T73" fmla="*/ 4 h 5"/>
                    <a:gd name="T74" fmla="*/ 1 w 3"/>
                    <a:gd name="T75" fmla="*/ 4 h 5"/>
                    <a:gd name="T76" fmla="*/ 1 w 3"/>
                    <a:gd name="T77" fmla="*/ 4 h 5"/>
                    <a:gd name="T78" fmla="*/ 1 w 3"/>
                    <a:gd name="T79" fmla="*/ 4 h 5"/>
                    <a:gd name="T80" fmla="*/ 1 w 3"/>
                    <a:gd name="T81" fmla="*/ 4 h 5"/>
                    <a:gd name="T82" fmla="*/ 1 w 3"/>
                    <a:gd name="T83" fmla="*/ 4 h 5"/>
                    <a:gd name="T84" fmla="*/ 1 w 3"/>
                    <a:gd name="T85" fmla="*/ 3 h 5"/>
                    <a:gd name="T86" fmla="*/ 1 w 3"/>
                    <a:gd name="T87" fmla="*/ 3 h 5"/>
                    <a:gd name="T88" fmla="*/ 1 w 3"/>
                    <a:gd name="T89" fmla="*/ 2 h 5"/>
                    <a:gd name="T90" fmla="*/ 1 w 3"/>
                    <a:gd name="T91" fmla="*/ 2 h 5"/>
                    <a:gd name="T92" fmla="*/ 1 w 3"/>
                    <a:gd name="T93" fmla="*/ 2 h 5"/>
                    <a:gd name="T94" fmla="*/ 1 w 3"/>
                    <a:gd name="T95" fmla="*/ 1 h 5"/>
                    <a:gd name="T96" fmla="*/ 1 w 3"/>
                    <a:gd name="T97" fmla="*/ 1 h 5"/>
                    <a:gd name="T98" fmla="*/ 1 w 3"/>
                    <a:gd name="T99" fmla="*/ 0 h 5"/>
                    <a:gd name="T100" fmla="*/ 0 w 3"/>
                    <a:gd name="T101" fmla="*/ 0 h 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
                    <a:gd name="T154" fmla="*/ 0 h 5"/>
                    <a:gd name="T155" fmla="*/ 3 w 3"/>
                    <a:gd name="T156" fmla="*/ 5 h 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 h="5">
                      <a:moveTo>
                        <a:pt x="3" y="2"/>
                      </a:moveTo>
                      <a:lnTo>
                        <a:pt x="3" y="3"/>
                      </a:lnTo>
                      <a:lnTo>
                        <a:pt x="3" y="4"/>
                      </a:lnTo>
                      <a:lnTo>
                        <a:pt x="3" y="5"/>
                      </a:lnTo>
                      <a:lnTo>
                        <a:pt x="2" y="5"/>
                      </a:lnTo>
                      <a:lnTo>
                        <a:pt x="2" y="4"/>
                      </a:lnTo>
                      <a:lnTo>
                        <a:pt x="2" y="5"/>
                      </a:lnTo>
                      <a:lnTo>
                        <a:pt x="2" y="4"/>
                      </a:lnTo>
                      <a:lnTo>
                        <a:pt x="1" y="4"/>
                      </a:lnTo>
                      <a:lnTo>
                        <a:pt x="1" y="3"/>
                      </a:lnTo>
                      <a:lnTo>
                        <a:pt x="1" y="2"/>
                      </a:lnTo>
                      <a:lnTo>
                        <a:pt x="1" y="1"/>
                      </a:lnTo>
                      <a:lnTo>
                        <a:pt x="1" y="0"/>
                      </a:lnTo>
                      <a:lnTo>
                        <a:pt x="0" y="0"/>
                      </a:lnTo>
                    </a:path>
                  </a:pathLst>
                </a:custGeom>
                <a:noFill/>
                <a:ln w="0">
                  <a:solidFill>
                    <a:srgbClr val="5B82FF"/>
                  </a:solidFill>
                  <a:round/>
                  <a:headEnd/>
                  <a:tailEnd/>
                </a:ln>
              </p:spPr>
              <p:txBody>
                <a:bodyPr/>
                <a:lstStyle/>
                <a:p>
                  <a:endParaRPr lang="en-US">
                    <a:latin typeface="Calibri" pitchFamily="34" charset="0"/>
                  </a:endParaRPr>
                </a:p>
              </p:txBody>
            </p:sp>
            <p:sp>
              <p:nvSpPr>
                <p:cNvPr id="46105" name="Freeform 43"/>
                <p:cNvSpPr>
                  <a:spLocks noChangeAspect="1"/>
                </p:cNvSpPr>
                <p:nvPr/>
              </p:nvSpPr>
              <p:spPr bwMode="auto">
                <a:xfrm>
                  <a:off x="2343" y="3431"/>
                  <a:ext cx="2" cy="5"/>
                </a:xfrm>
                <a:custGeom>
                  <a:avLst/>
                  <a:gdLst>
                    <a:gd name="T0" fmla="*/ 2 w 2"/>
                    <a:gd name="T1" fmla="*/ 0 h 5"/>
                    <a:gd name="T2" fmla="*/ 2 w 2"/>
                    <a:gd name="T3" fmla="*/ 0 h 5"/>
                    <a:gd name="T4" fmla="*/ 2 w 2"/>
                    <a:gd name="T5" fmla="*/ 0 h 5"/>
                    <a:gd name="T6" fmla="*/ 2 w 2"/>
                    <a:gd name="T7" fmla="*/ 0 h 5"/>
                    <a:gd name="T8" fmla="*/ 2 w 2"/>
                    <a:gd name="T9" fmla="*/ 0 h 5"/>
                    <a:gd name="T10" fmla="*/ 2 w 2"/>
                    <a:gd name="T11" fmla="*/ 0 h 5"/>
                    <a:gd name="T12" fmla="*/ 2 w 2"/>
                    <a:gd name="T13" fmla="*/ 1 h 5"/>
                    <a:gd name="T14" fmla="*/ 2 w 2"/>
                    <a:gd name="T15" fmla="*/ 1 h 5"/>
                    <a:gd name="T16" fmla="*/ 2 w 2"/>
                    <a:gd name="T17" fmla="*/ 2 h 5"/>
                    <a:gd name="T18" fmla="*/ 2 w 2"/>
                    <a:gd name="T19" fmla="*/ 2 h 5"/>
                    <a:gd name="T20" fmla="*/ 2 w 2"/>
                    <a:gd name="T21" fmla="*/ 2 h 5"/>
                    <a:gd name="T22" fmla="*/ 2 w 2"/>
                    <a:gd name="T23" fmla="*/ 2 h 5"/>
                    <a:gd name="T24" fmla="*/ 2 w 2"/>
                    <a:gd name="T25" fmla="*/ 2 h 5"/>
                    <a:gd name="T26" fmla="*/ 2 w 2"/>
                    <a:gd name="T27" fmla="*/ 2 h 5"/>
                    <a:gd name="T28" fmla="*/ 2 w 2"/>
                    <a:gd name="T29" fmla="*/ 2 h 5"/>
                    <a:gd name="T30" fmla="*/ 2 w 2"/>
                    <a:gd name="T31" fmla="*/ 2 h 5"/>
                    <a:gd name="T32" fmla="*/ 2 w 2"/>
                    <a:gd name="T33" fmla="*/ 2 h 5"/>
                    <a:gd name="T34" fmla="*/ 1 w 2"/>
                    <a:gd name="T35" fmla="*/ 2 h 5"/>
                    <a:gd name="T36" fmla="*/ 1 w 2"/>
                    <a:gd name="T37" fmla="*/ 2 h 5"/>
                    <a:gd name="T38" fmla="*/ 1 w 2"/>
                    <a:gd name="T39" fmla="*/ 3 h 5"/>
                    <a:gd name="T40" fmla="*/ 1 w 2"/>
                    <a:gd name="T41" fmla="*/ 4 h 5"/>
                    <a:gd name="T42" fmla="*/ 1 w 2"/>
                    <a:gd name="T43" fmla="*/ 4 h 5"/>
                    <a:gd name="T44" fmla="*/ 1 w 2"/>
                    <a:gd name="T45" fmla="*/ 4 h 5"/>
                    <a:gd name="T46" fmla="*/ 1 w 2"/>
                    <a:gd name="T47" fmla="*/ 4 h 5"/>
                    <a:gd name="T48" fmla="*/ 1 w 2"/>
                    <a:gd name="T49" fmla="*/ 4 h 5"/>
                    <a:gd name="T50" fmla="*/ 1 w 2"/>
                    <a:gd name="T51" fmla="*/ 4 h 5"/>
                    <a:gd name="T52" fmla="*/ 1 w 2"/>
                    <a:gd name="T53" fmla="*/ 4 h 5"/>
                    <a:gd name="T54" fmla="*/ 1 w 2"/>
                    <a:gd name="T55" fmla="*/ 4 h 5"/>
                    <a:gd name="T56" fmla="*/ 1 w 2"/>
                    <a:gd name="T57" fmla="*/ 4 h 5"/>
                    <a:gd name="T58" fmla="*/ 1 w 2"/>
                    <a:gd name="T59" fmla="*/ 5 h 5"/>
                    <a:gd name="T60" fmla="*/ 1 w 2"/>
                    <a:gd name="T61" fmla="*/ 5 h 5"/>
                    <a:gd name="T62" fmla="*/ 1 w 2"/>
                    <a:gd name="T63" fmla="*/ 5 h 5"/>
                    <a:gd name="T64" fmla="*/ 1 w 2"/>
                    <a:gd name="T65" fmla="*/ 5 h 5"/>
                    <a:gd name="T66" fmla="*/ 1 w 2"/>
                    <a:gd name="T67" fmla="*/ 5 h 5"/>
                    <a:gd name="T68" fmla="*/ 0 w 2"/>
                    <a:gd name="T69" fmla="*/ 5 h 5"/>
                    <a:gd name="T70" fmla="*/ 0 w 2"/>
                    <a:gd name="T71" fmla="*/ 4 h 5"/>
                    <a:gd name="T72" fmla="*/ 0 w 2"/>
                    <a:gd name="T73" fmla="*/ 4 h 5"/>
                    <a:gd name="T74" fmla="*/ 0 w 2"/>
                    <a:gd name="T75" fmla="*/ 4 h 5"/>
                    <a:gd name="T76" fmla="*/ 0 w 2"/>
                    <a:gd name="T77" fmla="*/ 3 h 5"/>
                    <a:gd name="T78" fmla="*/ 0 w 2"/>
                    <a:gd name="T79" fmla="*/ 3 h 5"/>
                    <a:gd name="T80" fmla="*/ 0 w 2"/>
                    <a:gd name="T81" fmla="*/ 4 h 5"/>
                    <a:gd name="T82" fmla="*/ 0 w 2"/>
                    <a:gd name="T83" fmla="*/ 4 h 5"/>
                    <a:gd name="T84" fmla="*/ 0 w 2"/>
                    <a:gd name="T85" fmla="*/ 4 h 5"/>
                    <a:gd name="T86" fmla="*/ 0 w 2"/>
                    <a:gd name="T87" fmla="*/ 4 h 5"/>
                    <a:gd name="T88" fmla="*/ 0 w 2"/>
                    <a:gd name="T89" fmla="*/ 5 h 5"/>
                    <a:gd name="T90" fmla="*/ 0 w 2"/>
                    <a:gd name="T91" fmla="*/ 5 h 5"/>
                    <a:gd name="T92" fmla="*/ 0 w 2"/>
                    <a:gd name="T93" fmla="*/ 5 h 5"/>
                    <a:gd name="T94" fmla="*/ 0 w 2"/>
                    <a:gd name="T95" fmla="*/ 5 h 5"/>
                    <a:gd name="T96" fmla="*/ 0 w 2"/>
                    <a:gd name="T97" fmla="*/ 5 h 5"/>
                    <a:gd name="T98" fmla="*/ 0 w 2"/>
                    <a:gd name="T99" fmla="*/ 5 h 5"/>
                    <a:gd name="T100" fmla="*/ 0 w 2"/>
                    <a:gd name="T101" fmla="*/ 5 h 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
                    <a:gd name="T154" fmla="*/ 0 h 5"/>
                    <a:gd name="T155" fmla="*/ 2 w 2"/>
                    <a:gd name="T156" fmla="*/ 5 h 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 h="5">
                      <a:moveTo>
                        <a:pt x="2" y="0"/>
                      </a:moveTo>
                      <a:lnTo>
                        <a:pt x="2" y="0"/>
                      </a:lnTo>
                      <a:lnTo>
                        <a:pt x="2" y="1"/>
                      </a:lnTo>
                      <a:lnTo>
                        <a:pt x="2" y="2"/>
                      </a:lnTo>
                      <a:lnTo>
                        <a:pt x="1" y="2"/>
                      </a:lnTo>
                      <a:lnTo>
                        <a:pt x="1" y="3"/>
                      </a:lnTo>
                      <a:lnTo>
                        <a:pt x="1" y="4"/>
                      </a:lnTo>
                      <a:lnTo>
                        <a:pt x="1" y="5"/>
                      </a:lnTo>
                      <a:lnTo>
                        <a:pt x="0" y="5"/>
                      </a:lnTo>
                      <a:lnTo>
                        <a:pt x="0" y="4"/>
                      </a:lnTo>
                      <a:lnTo>
                        <a:pt x="0" y="3"/>
                      </a:lnTo>
                      <a:lnTo>
                        <a:pt x="0" y="4"/>
                      </a:lnTo>
                      <a:lnTo>
                        <a:pt x="0" y="5"/>
                      </a:lnTo>
                    </a:path>
                  </a:pathLst>
                </a:custGeom>
                <a:noFill/>
                <a:ln w="0">
                  <a:solidFill>
                    <a:srgbClr val="5B82FF"/>
                  </a:solidFill>
                  <a:round/>
                  <a:headEnd/>
                  <a:tailEnd/>
                </a:ln>
              </p:spPr>
              <p:txBody>
                <a:bodyPr/>
                <a:lstStyle/>
                <a:p>
                  <a:endParaRPr lang="en-US">
                    <a:latin typeface="Calibri" pitchFamily="34" charset="0"/>
                  </a:endParaRPr>
                </a:p>
              </p:txBody>
            </p:sp>
            <p:sp>
              <p:nvSpPr>
                <p:cNvPr id="46106" name="Freeform 44"/>
                <p:cNvSpPr>
                  <a:spLocks noChangeAspect="1"/>
                </p:cNvSpPr>
                <p:nvPr/>
              </p:nvSpPr>
              <p:spPr bwMode="auto">
                <a:xfrm>
                  <a:off x="2340" y="3433"/>
                  <a:ext cx="3" cy="3"/>
                </a:xfrm>
                <a:custGeom>
                  <a:avLst/>
                  <a:gdLst>
                    <a:gd name="T0" fmla="*/ 3 w 3"/>
                    <a:gd name="T1" fmla="*/ 3 h 3"/>
                    <a:gd name="T2" fmla="*/ 2 w 3"/>
                    <a:gd name="T3" fmla="*/ 3 h 3"/>
                    <a:gd name="T4" fmla="*/ 2 w 3"/>
                    <a:gd name="T5" fmla="*/ 3 h 3"/>
                    <a:gd name="T6" fmla="*/ 2 w 3"/>
                    <a:gd name="T7" fmla="*/ 3 h 3"/>
                    <a:gd name="T8" fmla="*/ 2 w 3"/>
                    <a:gd name="T9" fmla="*/ 3 h 3"/>
                    <a:gd name="T10" fmla="*/ 2 w 3"/>
                    <a:gd name="T11" fmla="*/ 3 h 3"/>
                    <a:gd name="T12" fmla="*/ 2 w 3"/>
                    <a:gd name="T13" fmla="*/ 3 h 3"/>
                    <a:gd name="T14" fmla="*/ 2 w 3"/>
                    <a:gd name="T15" fmla="*/ 2 h 3"/>
                    <a:gd name="T16" fmla="*/ 2 w 3"/>
                    <a:gd name="T17" fmla="*/ 2 h 3"/>
                    <a:gd name="T18" fmla="*/ 2 w 3"/>
                    <a:gd name="T19" fmla="*/ 2 h 3"/>
                    <a:gd name="T20" fmla="*/ 2 w 3"/>
                    <a:gd name="T21" fmla="*/ 2 h 3"/>
                    <a:gd name="T22" fmla="*/ 2 w 3"/>
                    <a:gd name="T23" fmla="*/ 1 h 3"/>
                    <a:gd name="T24" fmla="*/ 2 w 3"/>
                    <a:gd name="T25" fmla="*/ 2 h 3"/>
                    <a:gd name="T26" fmla="*/ 2 w 3"/>
                    <a:gd name="T27" fmla="*/ 2 h 3"/>
                    <a:gd name="T28" fmla="*/ 2 w 3"/>
                    <a:gd name="T29" fmla="*/ 2 h 3"/>
                    <a:gd name="T30" fmla="*/ 2 w 3"/>
                    <a:gd name="T31" fmla="*/ 2 h 3"/>
                    <a:gd name="T32" fmla="*/ 2 w 3"/>
                    <a:gd name="T33" fmla="*/ 3 h 3"/>
                    <a:gd name="T34" fmla="*/ 2 w 3"/>
                    <a:gd name="T35" fmla="*/ 3 h 3"/>
                    <a:gd name="T36" fmla="*/ 1 w 3"/>
                    <a:gd name="T37" fmla="*/ 3 h 3"/>
                    <a:gd name="T38" fmla="*/ 1 w 3"/>
                    <a:gd name="T39" fmla="*/ 3 h 3"/>
                    <a:gd name="T40" fmla="*/ 1 w 3"/>
                    <a:gd name="T41" fmla="*/ 2 h 3"/>
                    <a:gd name="T42" fmla="*/ 1 w 3"/>
                    <a:gd name="T43" fmla="*/ 2 h 3"/>
                    <a:gd name="T44" fmla="*/ 1 w 3"/>
                    <a:gd name="T45" fmla="*/ 2 h 3"/>
                    <a:gd name="T46" fmla="*/ 1 w 3"/>
                    <a:gd name="T47" fmla="*/ 1 h 3"/>
                    <a:gd name="T48" fmla="*/ 1 w 3"/>
                    <a:gd name="T49" fmla="*/ 1 h 3"/>
                    <a:gd name="T50" fmla="*/ 1 w 3"/>
                    <a:gd name="T51" fmla="*/ 0 h 3"/>
                    <a:gd name="T52" fmla="*/ 1 w 3"/>
                    <a:gd name="T53" fmla="*/ 0 h 3"/>
                    <a:gd name="T54" fmla="*/ 1 w 3"/>
                    <a:gd name="T55" fmla="*/ 0 h 3"/>
                    <a:gd name="T56" fmla="*/ 1 w 3"/>
                    <a:gd name="T57" fmla="*/ 0 h 3"/>
                    <a:gd name="T58" fmla="*/ 1 w 3"/>
                    <a:gd name="T59" fmla="*/ 1 h 3"/>
                    <a:gd name="T60" fmla="*/ 1 w 3"/>
                    <a:gd name="T61" fmla="*/ 1 h 3"/>
                    <a:gd name="T62" fmla="*/ 1 w 3"/>
                    <a:gd name="T63" fmla="*/ 2 h 3"/>
                    <a:gd name="T64" fmla="*/ 1 w 3"/>
                    <a:gd name="T65" fmla="*/ 2 h 3"/>
                    <a:gd name="T66" fmla="*/ 1 w 3"/>
                    <a:gd name="T67" fmla="*/ 2 h 3"/>
                    <a:gd name="T68" fmla="*/ 1 w 3"/>
                    <a:gd name="T69" fmla="*/ 3 h 3"/>
                    <a:gd name="T70" fmla="*/ 0 w 3"/>
                    <a:gd name="T71" fmla="*/ 3 h 3"/>
                    <a:gd name="T72" fmla="*/ 0 w 3"/>
                    <a:gd name="T73" fmla="*/ 3 h 3"/>
                    <a:gd name="T74" fmla="*/ 0 w 3"/>
                    <a:gd name="T75" fmla="*/ 3 h 3"/>
                    <a:gd name="T76" fmla="*/ 0 w 3"/>
                    <a:gd name="T77" fmla="*/ 3 h 3"/>
                    <a:gd name="T78" fmla="*/ 0 w 3"/>
                    <a:gd name="T79" fmla="*/ 3 h 3"/>
                    <a:gd name="T80" fmla="*/ 0 w 3"/>
                    <a:gd name="T81" fmla="*/ 3 h 3"/>
                    <a:gd name="T82" fmla="*/ 0 w 3"/>
                    <a:gd name="T83" fmla="*/ 3 h 3"/>
                    <a:gd name="T84" fmla="*/ 0 w 3"/>
                    <a:gd name="T85" fmla="*/ 3 h 3"/>
                    <a:gd name="T86" fmla="*/ 0 w 3"/>
                    <a:gd name="T87" fmla="*/ 3 h 3"/>
                    <a:gd name="T88" fmla="*/ 0 w 3"/>
                    <a:gd name="T89" fmla="*/ 2 h 3"/>
                    <a:gd name="T90" fmla="*/ 0 w 3"/>
                    <a:gd name="T91" fmla="*/ 2 h 3"/>
                    <a:gd name="T92" fmla="*/ 0 w 3"/>
                    <a:gd name="T93" fmla="*/ 2 h 3"/>
                    <a:gd name="T94" fmla="*/ 0 w 3"/>
                    <a:gd name="T95" fmla="*/ 2 h 3"/>
                    <a:gd name="T96" fmla="*/ 0 w 3"/>
                    <a:gd name="T97" fmla="*/ 1 h 3"/>
                    <a:gd name="T98" fmla="*/ 0 w 3"/>
                    <a:gd name="T99" fmla="*/ 1 h 3"/>
                    <a:gd name="T100" fmla="*/ 0 w 3"/>
                    <a:gd name="T101" fmla="*/ 1 h 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
                    <a:gd name="T154" fmla="*/ 0 h 3"/>
                    <a:gd name="T155" fmla="*/ 3 w 3"/>
                    <a:gd name="T156" fmla="*/ 3 h 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 h="3">
                      <a:moveTo>
                        <a:pt x="3" y="3"/>
                      </a:moveTo>
                      <a:lnTo>
                        <a:pt x="2" y="3"/>
                      </a:lnTo>
                      <a:lnTo>
                        <a:pt x="2" y="2"/>
                      </a:lnTo>
                      <a:lnTo>
                        <a:pt x="2" y="1"/>
                      </a:lnTo>
                      <a:lnTo>
                        <a:pt x="2" y="2"/>
                      </a:lnTo>
                      <a:lnTo>
                        <a:pt x="2" y="3"/>
                      </a:lnTo>
                      <a:lnTo>
                        <a:pt x="1" y="3"/>
                      </a:lnTo>
                      <a:lnTo>
                        <a:pt x="1" y="2"/>
                      </a:lnTo>
                      <a:lnTo>
                        <a:pt x="1" y="1"/>
                      </a:lnTo>
                      <a:lnTo>
                        <a:pt x="1" y="0"/>
                      </a:lnTo>
                      <a:lnTo>
                        <a:pt x="1" y="1"/>
                      </a:lnTo>
                      <a:lnTo>
                        <a:pt x="1" y="2"/>
                      </a:lnTo>
                      <a:lnTo>
                        <a:pt x="1" y="3"/>
                      </a:lnTo>
                      <a:lnTo>
                        <a:pt x="0" y="3"/>
                      </a:lnTo>
                      <a:lnTo>
                        <a:pt x="0" y="2"/>
                      </a:lnTo>
                      <a:lnTo>
                        <a:pt x="0" y="1"/>
                      </a:lnTo>
                    </a:path>
                  </a:pathLst>
                </a:custGeom>
                <a:noFill/>
                <a:ln w="0">
                  <a:solidFill>
                    <a:srgbClr val="5B82FF"/>
                  </a:solidFill>
                  <a:round/>
                  <a:headEnd/>
                  <a:tailEnd/>
                </a:ln>
              </p:spPr>
              <p:txBody>
                <a:bodyPr/>
                <a:lstStyle/>
                <a:p>
                  <a:endParaRPr lang="en-US">
                    <a:latin typeface="Calibri" pitchFamily="34" charset="0"/>
                  </a:endParaRPr>
                </a:p>
              </p:txBody>
            </p:sp>
            <p:sp>
              <p:nvSpPr>
                <p:cNvPr id="46107" name="Freeform 45"/>
                <p:cNvSpPr>
                  <a:spLocks noChangeAspect="1"/>
                </p:cNvSpPr>
                <p:nvPr/>
              </p:nvSpPr>
              <p:spPr bwMode="auto">
                <a:xfrm>
                  <a:off x="2337" y="3434"/>
                  <a:ext cx="3" cy="3"/>
                </a:xfrm>
                <a:custGeom>
                  <a:avLst/>
                  <a:gdLst>
                    <a:gd name="T0" fmla="*/ 3 w 3"/>
                    <a:gd name="T1" fmla="*/ 0 h 3"/>
                    <a:gd name="T2" fmla="*/ 3 w 3"/>
                    <a:gd name="T3" fmla="*/ 0 h 3"/>
                    <a:gd name="T4" fmla="*/ 2 w 3"/>
                    <a:gd name="T5" fmla="*/ 0 h 3"/>
                    <a:gd name="T6" fmla="*/ 2 w 3"/>
                    <a:gd name="T7" fmla="*/ 1 h 3"/>
                    <a:gd name="T8" fmla="*/ 2 w 3"/>
                    <a:gd name="T9" fmla="*/ 1 h 3"/>
                    <a:gd name="T10" fmla="*/ 2 w 3"/>
                    <a:gd name="T11" fmla="*/ 1 h 3"/>
                    <a:gd name="T12" fmla="*/ 2 w 3"/>
                    <a:gd name="T13" fmla="*/ 2 h 3"/>
                    <a:gd name="T14" fmla="*/ 2 w 3"/>
                    <a:gd name="T15" fmla="*/ 2 h 3"/>
                    <a:gd name="T16" fmla="*/ 2 w 3"/>
                    <a:gd name="T17" fmla="*/ 2 h 3"/>
                    <a:gd name="T18" fmla="*/ 2 w 3"/>
                    <a:gd name="T19" fmla="*/ 3 h 3"/>
                    <a:gd name="T20" fmla="*/ 2 w 3"/>
                    <a:gd name="T21" fmla="*/ 3 h 3"/>
                    <a:gd name="T22" fmla="*/ 2 w 3"/>
                    <a:gd name="T23" fmla="*/ 3 h 3"/>
                    <a:gd name="T24" fmla="*/ 2 w 3"/>
                    <a:gd name="T25" fmla="*/ 3 h 3"/>
                    <a:gd name="T26" fmla="*/ 2 w 3"/>
                    <a:gd name="T27" fmla="*/ 3 h 3"/>
                    <a:gd name="T28" fmla="*/ 2 w 3"/>
                    <a:gd name="T29" fmla="*/ 2 h 3"/>
                    <a:gd name="T30" fmla="*/ 2 w 3"/>
                    <a:gd name="T31" fmla="*/ 2 h 3"/>
                    <a:gd name="T32" fmla="*/ 2 w 3"/>
                    <a:gd name="T33" fmla="*/ 2 h 3"/>
                    <a:gd name="T34" fmla="*/ 2 w 3"/>
                    <a:gd name="T35" fmla="*/ 1 h 3"/>
                    <a:gd name="T36" fmla="*/ 2 w 3"/>
                    <a:gd name="T37" fmla="*/ 1 h 3"/>
                    <a:gd name="T38" fmla="*/ 1 w 3"/>
                    <a:gd name="T39" fmla="*/ 1 h 3"/>
                    <a:gd name="T40" fmla="*/ 1 w 3"/>
                    <a:gd name="T41" fmla="*/ 1 h 3"/>
                    <a:gd name="T42" fmla="*/ 1 w 3"/>
                    <a:gd name="T43" fmla="*/ 1 h 3"/>
                    <a:gd name="T44" fmla="*/ 1 w 3"/>
                    <a:gd name="T45" fmla="*/ 1 h 3"/>
                    <a:gd name="T46" fmla="*/ 1 w 3"/>
                    <a:gd name="T47" fmla="*/ 1 h 3"/>
                    <a:gd name="T48" fmla="*/ 1 w 3"/>
                    <a:gd name="T49" fmla="*/ 2 h 3"/>
                    <a:gd name="T50" fmla="*/ 1 w 3"/>
                    <a:gd name="T51" fmla="*/ 2 h 3"/>
                    <a:gd name="T52" fmla="*/ 1 w 3"/>
                    <a:gd name="T53" fmla="*/ 2 h 3"/>
                    <a:gd name="T54" fmla="*/ 1 w 3"/>
                    <a:gd name="T55" fmla="*/ 2 h 3"/>
                    <a:gd name="T56" fmla="*/ 1 w 3"/>
                    <a:gd name="T57" fmla="*/ 2 h 3"/>
                    <a:gd name="T58" fmla="*/ 1 w 3"/>
                    <a:gd name="T59" fmla="*/ 2 h 3"/>
                    <a:gd name="T60" fmla="*/ 1 w 3"/>
                    <a:gd name="T61" fmla="*/ 2 h 3"/>
                    <a:gd name="T62" fmla="*/ 1 w 3"/>
                    <a:gd name="T63" fmla="*/ 2 h 3"/>
                    <a:gd name="T64" fmla="*/ 1 w 3"/>
                    <a:gd name="T65" fmla="*/ 1 h 3"/>
                    <a:gd name="T66" fmla="*/ 1 w 3"/>
                    <a:gd name="T67" fmla="*/ 1 h 3"/>
                    <a:gd name="T68" fmla="*/ 1 w 3"/>
                    <a:gd name="T69" fmla="*/ 1 h 3"/>
                    <a:gd name="T70" fmla="*/ 1 w 3"/>
                    <a:gd name="T71" fmla="*/ 1 h 3"/>
                    <a:gd name="T72" fmla="*/ 0 w 3"/>
                    <a:gd name="T73" fmla="*/ 1 h 3"/>
                    <a:gd name="T74" fmla="*/ 0 w 3"/>
                    <a:gd name="T75" fmla="*/ 1 h 3"/>
                    <a:gd name="T76" fmla="*/ 0 w 3"/>
                    <a:gd name="T77" fmla="*/ 1 h 3"/>
                    <a:gd name="T78" fmla="*/ 0 w 3"/>
                    <a:gd name="T79" fmla="*/ 1 h 3"/>
                    <a:gd name="T80" fmla="*/ 0 w 3"/>
                    <a:gd name="T81" fmla="*/ 2 h 3"/>
                    <a:gd name="T82" fmla="*/ 0 w 3"/>
                    <a:gd name="T83" fmla="*/ 2 h 3"/>
                    <a:gd name="T84" fmla="*/ 0 w 3"/>
                    <a:gd name="T85" fmla="*/ 2 h 3"/>
                    <a:gd name="T86" fmla="*/ 0 w 3"/>
                    <a:gd name="T87" fmla="*/ 2 h 3"/>
                    <a:gd name="T88" fmla="*/ 0 w 3"/>
                    <a:gd name="T89" fmla="*/ 2 h 3"/>
                    <a:gd name="T90" fmla="*/ 0 w 3"/>
                    <a:gd name="T91" fmla="*/ 2 h 3"/>
                    <a:gd name="T92" fmla="*/ 0 w 3"/>
                    <a:gd name="T93" fmla="*/ 2 h 3"/>
                    <a:gd name="T94" fmla="*/ 0 w 3"/>
                    <a:gd name="T95" fmla="*/ 2 h 3"/>
                    <a:gd name="T96" fmla="*/ 0 w 3"/>
                    <a:gd name="T97" fmla="*/ 2 h 3"/>
                    <a:gd name="T98" fmla="*/ 0 w 3"/>
                    <a:gd name="T99" fmla="*/ 2 h 3"/>
                    <a:gd name="T100" fmla="*/ 0 w 3"/>
                    <a:gd name="T101" fmla="*/ 2 h 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
                    <a:gd name="T154" fmla="*/ 0 h 3"/>
                    <a:gd name="T155" fmla="*/ 3 w 3"/>
                    <a:gd name="T156" fmla="*/ 3 h 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 h="3">
                      <a:moveTo>
                        <a:pt x="3" y="0"/>
                      </a:moveTo>
                      <a:lnTo>
                        <a:pt x="3" y="0"/>
                      </a:lnTo>
                      <a:lnTo>
                        <a:pt x="2" y="0"/>
                      </a:lnTo>
                      <a:lnTo>
                        <a:pt x="2" y="1"/>
                      </a:lnTo>
                      <a:lnTo>
                        <a:pt x="2" y="2"/>
                      </a:lnTo>
                      <a:lnTo>
                        <a:pt x="2" y="3"/>
                      </a:lnTo>
                      <a:lnTo>
                        <a:pt x="2" y="2"/>
                      </a:lnTo>
                      <a:lnTo>
                        <a:pt x="2" y="1"/>
                      </a:lnTo>
                      <a:lnTo>
                        <a:pt x="1" y="1"/>
                      </a:lnTo>
                      <a:lnTo>
                        <a:pt x="1" y="2"/>
                      </a:lnTo>
                      <a:lnTo>
                        <a:pt x="1" y="1"/>
                      </a:lnTo>
                      <a:lnTo>
                        <a:pt x="0" y="1"/>
                      </a:lnTo>
                      <a:lnTo>
                        <a:pt x="0" y="2"/>
                      </a:lnTo>
                    </a:path>
                  </a:pathLst>
                </a:custGeom>
                <a:noFill/>
                <a:ln w="0">
                  <a:solidFill>
                    <a:srgbClr val="5B82FF"/>
                  </a:solidFill>
                  <a:round/>
                  <a:headEnd/>
                  <a:tailEnd/>
                </a:ln>
              </p:spPr>
              <p:txBody>
                <a:bodyPr/>
                <a:lstStyle/>
                <a:p>
                  <a:endParaRPr lang="en-US">
                    <a:latin typeface="Calibri" pitchFamily="34" charset="0"/>
                  </a:endParaRPr>
                </a:p>
              </p:txBody>
            </p:sp>
            <p:sp>
              <p:nvSpPr>
                <p:cNvPr id="46108" name="Freeform 46"/>
                <p:cNvSpPr>
                  <a:spLocks noChangeAspect="1"/>
                </p:cNvSpPr>
                <p:nvPr/>
              </p:nvSpPr>
              <p:spPr bwMode="auto">
                <a:xfrm>
                  <a:off x="2334" y="3436"/>
                  <a:ext cx="3" cy="1"/>
                </a:xfrm>
                <a:custGeom>
                  <a:avLst/>
                  <a:gdLst>
                    <a:gd name="T0" fmla="*/ 3 w 3"/>
                    <a:gd name="T1" fmla="*/ 0 h 1"/>
                    <a:gd name="T2" fmla="*/ 3 w 3"/>
                    <a:gd name="T3" fmla="*/ 0 h 1"/>
                    <a:gd name="T4" fmla="*/ 3 w 3"/>
                    <a:gd name="T5" fmla="*/ 0 h 1"/>
                    <a:gd name="T6" fmla="*/ 2 w 3"/>
                    <a:gd name="T7" fmla="*/ 0 h 1"/>
                    <a:gd name="T8" fmla="*/ 2 w 3"/>
                    <a:gd name="T9" fmla="*/ 0 h 1"/>
                    <a:gd name="T10" fmla="*/ 2 w 3"/>
                    <a:gd name="T11" fmla="*/ 0 h 1"/>
                    <a:gd name="T12" fmla="*/ 2 w 3"/>
                    <a:gd name="T13" fmla="*/ 0 h 1"/>
                    <a:gd name="T14" fmla="*/ 2 w 3"/>
                    <a:gd name="T15" fmla="*/ 0 h 1"/>
                    <a:gd name="T16" fmla="*/ 2 w 3"/>
                    <a:gd name="T17" fmla="*/ 0 h 1"/>
                    <a:gd name="T18" fmla="*/ 2 w 3"/>
                    <a:gd name="T19" fmla="*/ 0 h 1"/>
                    <a:gd name="T20" fmla="*/ 2 w 3"/>
                    <a:gd name="T21" fmla="*/ 0 h 1"/>
                    <a:gd name="T22" fmla="*/ 2 w 3"/>
                    <a:gd name="T23" fmla="*/ 0 h 1"/>
                    <a:gd name="T24" fmla="*/ 2 w 3"/>
                    <a:gd name="T25" fmla="*/ 0 h 1"/>
                    <a:gd name="T26" fmla="*/ 2 w 3"/>
                    <a:gd name="T27" fmla="*/ 0 h 1"/>
                    <a:gd name="T28" fmla="*/ 2 w 3"/>
                    <a:gd name="T29" fmla="*/ 0 h 1"/>
                    <a:gd name="T30" fmla="*/ 2 w 3"/>
                    <a:gd name="T31" fmla="*/ 0 h 1"/>
                    <a:gd name="T32" fmla="*/ 2 w 3"/>
                    <a:gd name="T33" fmla="*/ 0 h 1"/>
                    <a:gd name="T34" fmla="*/ 2 w 3"/>
                    <a:gd name="T35" fmla="*/ 0 h 1"/>
                    <a:gd name="T36" fmla="*/ 2 w 3"/>
                    <a:gd name="T37" fmla="*/ 0 h 1"/>
                    <a:gd name="T38" fmla="*/ 2 w 3"/>
                    <a:gd name="T39" fmla="*/ 1 h 1"/>
                    <a:gd name="T40" fmla="*/ 1 w 3"/>
                    <a:gd name="T41" fmla="*/ 1 h 1"/>
                    <a:gd name="T42" fmla="*/ 1 w 3"/>
                    <a:gd name="T43" fmla="*/ 1 h 1"/>
                    <a:gd name="T44" fmla="*/ 1 w 3"/>
                    <a:gd name="T45" fmla="*/ 1 h 1"/>
                    <a:gd name="T46" fmla="*/ 1 w 3"/>
                    <a:gd name="T47" fmla="*/ 1 h 1"/>
                    <a:gd name="T48" fmla="*/ 1 w 3"/>
                    <a:gd name="T49" fmla="*/ 1 h 1"/>
                    <a:gd name="T50" fmla="*/ 1 w 3"/>
                    <a:gd name="T51" fmla="*/ 1 h 1"/>
                    <a:gd name="T52" fmla="*/ 1 w 3"/>
                    <a:gd name="T53" fmla="*/ 1 h 1"/>
                    <a:gd name="T54" fmla="*/ 1 w 3"/>
                    <a:gd name="T55" fmla="*/ 0 h 1"/>
                    <a:gd name="T56" fmla="*/ 1 w 3"/>
                    <a:gd name="T57" fmla="*/ 0 h 1"/>
                    <a:gd name="T58" fmla="*/ 1 w 3"/>
                    <a:gd name="T59" fmla="*/ 0 h 1"/>
                    <a:gd name="T60" fmla="*/ 1 w 3"/>
                    <a:gd name="T61" fmla="*/ 0 h 1"/>
                    <a:gd name="T62" fmla="*/ 1 w 3"/>
                    <a:gd name="T63" fmla="*/ 0 h 1"/>
                    <a:gd name="T64" fmla="*/ 1 w 3"/>
                    <a:gd name="T65" fmla="*/ 0 h 1"/>
                    <a:gd name="T66" fmla="*/ 1 w 3"/>
                    <a:gd name="T67" fmla="*/ 0 h 1"/>
                    <a:gd name="T68" fmla="*/ 1 w 3"/>
                    <a:gd name="T69" fmla="*/ 0 h 1"/>
                    <a:gd name="T70" fmla="*/ 1 w 3"/>
                    <a:gd name="T71" fmla="*/ 0 h 1"/>
                    <a:gd name="T72" fmla="*/ 1 w 3"/>
                    <a:gd name="T73" fmla="*/ 0 h 1"/>
                    <a:gd name="T74" fmla="*/ 0 w 3"/>
                    <a:gd name="T75" fmla="*/ 0 h 1"/>
                    <a:gd name="T76" fmla="*/ 0 w 3"/>
                    <a:gd name="T77" fmla="*/ 0 h 1"/>
                    <a:gd name="T78" fmla="*/ 0 w 3"/>
                    <a:gd name="T79" fmla="*/ 1 h 1"/>
                    <a:gd name="T80" fmla="*/ 0 w 3"/>
                    <a:gd name="T81" fmla="*/ 1 h 1"/>
                    <a:gd name="T82" fmla="*/ 0 w 3"/>
                    <a:gd name="T83" fmla="*/ 1 h 1"/>
                    <a:gd name="T84" fmla="*/ 0 w 3"/>
                    <a:gd name="T85" fmla="*/ 1 h 1"/>
                    <a:gd name="T86" fmla="*/ 0 w 3"/>
                    <a:gd name="T87" fmla="*/ 1 h 1"/>
                    <a:gd name="T88" fmla="*/ 0 w 3"/>
                    <a:gd name="T89" fmla="*/ 1 h 1"/>
                    <a:gd name="T90" fmla="*/ 0 w 3"/>
                    <a:gd name="T91" fmla="*/ 1 h 1"/>
                    <a:gd name="T92" fmla="*/ 0 w 3"/>
                    <a:gd name="T93" fmla="*/ 1 h 1"/>
                    <a:gd name="T94" fmla="*/ 0 w 3"/>
                    <a:gd name="T95" fmla="*/ 1 h 1"/>
                    <a:gd name="T96" fmla="*/ 0 w 3"/>
                    <a:gd name="T97" fmla="*/ 1 h 1"/>
                    <a:gd name="T98" fmla="*/ 0 w 3"/>
                    <a:gd name="T99" fmla="*/ 1 h 1"/>
                    <a:gd name="T100" fmla="*/ 0 w 3"/>
                    <a:gd name="T101" fmla="*/ 1 h 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
                    <a:gd name="T154" fmla="*/ 0 h 1"/>
                    <a:gd name="T155" fmla="*/ 3 w 3"/>
                    <a:gd name="T156" fmla="*/ 1 h 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 h="1">
                      <a:moveTo>
                        <a:pt x="3" y="0"/>
                      </a:moveTo>
                      <a:lnTo>
                        <a:pt x="3" y="0"/>
                      </a:lnTo>
                      <a:lnTo>
                        <a:pt x="2" y="0"/>
                      </a:lnTo>
                      <a:lnTo>
                        <a:pt x="2" y="1"/>
                      </a:lnTo>
                      <a:lnTo>
                        <a:pt x="1" y="1"/>
                      </a:lnTo>
                      <a:lnTo>
                        <a:pt x="1" y="0"/>
                      </a:lnTo>
                      <a:lnTo>
                        <a:pt x="0" y="0"/>
                      </a:lnTo>
                      <a:lnTo>
                        <a:pt x="0" y="1"/>
                      </a:lnTo>
                    </a:path>
                  </a:pathLst>
                </a:custGeom>
                <a:noFill/>
                <a:ln w="0">
                  <a:solidFill>
                    <a:srgbClr val="5B82FF"/>
                  </a:solidFill>
                  <a:round/>
                  <a:headEnd/>
                  <a:tailEnd/>
                </a:ln>
              </p:spPr>
              <p:txBody>
                <a:bodyPr/>
                <a:lstStyle/>
                <a:p>
                  <a:endParaRPr lang="en-US">
                    <a:latin typeface="Calibri" pitchFamily="34" charset="0"/>
                  </a:endParaRPr>
                </a:p>
              </p:txBody>
            </p:sp>
            <p:sp>
              <p:nvSpPr>
                <p:cNvPr id="46109" name="Freeform 47"/>
                <p:cNvSpPr>
                  <a:spLocks noChangeAspect="1"/>
                </p:cNvSpPr>
                <p:nvPr/>
              </p:nvSpPr>
              <p:spPr bwMode="auto">
                <a:xfrm>
                  <a:off x="2331" y="3437"/>
                  <a:ext cx="3" cy="1"/>
                </a:xfrm>
                <a:custGeom>
                  <a:avLst/>
                  <a:gdLst>
                    <a:gd name="T0" fmla="*/ 3 w 3"/>
                    <a:gd name="T1" fmla="*/ 0 h 1"/>
                    <a:gd name="T2" fmla="*/ 3 w 3"/>
                    <a:gd name="T3" fmla="*/ 0 h 1"/>
                    <a:gd name="T4" fmla="*/ 3 w 3"/>
                    <a:gd name="T5" fmla="*/ 0 h 1"/>
                    <a:gd name="T6" fmla="*/ 3 w 3"/>
                    <a:gd name="T7" fmla="*/ 0 h 1"/>
                    <a:gd name="T8" fmla="*/ 2 w 3"/>
                    <a:gd name="T9" fmla="*/ 0 h 1"/>
                    <a:gd name="T10" fmla="*/ 2 w 3"/>
                    <a:gd name="T11" fmla="*/ 0 h 1"/>
                    <a:gd name="T12" fmla="*/ 2 w 3"/>
                    <a:gd name="T13" fmla="*/ 0 h 1"/>
                    <a:gd name="T14" fmla="*/ 2 w 3"/>
                    <a:gd name="T15" fmla="*/ 0 h 1"/>
                    <a:gd name="T16" fmla="*/ 2 w 3"/>
                    <a:gd name="T17" fmla="*/ 0 h 1"/>
                    <a:gd name="T18" fmla="*/ 2 w 3"/>
                    <a:gd name="T19" fmla="*/ 0 h 1"/>
                    <a:gd name="T20" fmla="*/ 2 w 3"/>
                    <a:gd name="T21" fmla="*/ 0 h 1"/>
                    <a:gd name="T22" fmla="*/ 2 w 3"/>
                    <a:gd name="T23" fmla="*/ 0 h 1"/>
                    <a:gd name="T24" fmla="*/ 2 w 3"/>
                    <a:gd name="T25" fmla="*/ 0 h 1"/>
                    <a:gd name="T26" fmla="*/ 2 w 3"/>
                    <a:gd name="T27" fmla="*/ 0 h 1"/>
                    <a:gd name="T28" fmla="*/ 2 w 3"/>
                    <a:gd name="T29" fmla="*/ 0 h 1"/>
                    <a:gd name="T30" fmla="*/ 2 w 3"/>
                    <a:gd name="T31" fmla="*/ 0 h 1"/>
                    <a:gd name="T32" fmla="*/ 2 w 3"/>
                    <a:gd name="T33" fmla="*/ 0 h 1"/>
                    <a:gd name="T34" fmla="*/ 2 w 3"/>
                    <a:gd name="T35" fmla="*/ 0 h 1"/>
                    <a:gd name="T36" fmla="*/ 2 w 3"/>
                    <a:gd name="T37" fmla="*/ 0 h 1"/>
                    <a:gd name="T38" fmla="*/ 2 w 3"/>
                    <a:gd name="T39" fmla="*/ 0 h 1"/>
                    <a:gd name="T40" fmla="*/ 2 w 3"/>
                    <a:gd name="T41" fmla="*/ 0 h 1"/>
                    <a:gd name="T42" fmla="*/ 1 w 3"/>
                    <a:gd name="T43" fmla="*/ 0 h 1"/>
                    <a:gd name="T44" fmla="*/ 1 w 3"/>
                    <a:gd name="T45" fmla="*/ 0 h 1"/>
                    <a:gd name="T46" fmla="*/ 1 w 3"/>
                    <a:gd name="T47" fmla="*/ 0 h 1"/>
                    <a:gd name="T48" fmla="*/ 1 w 3"/>
                    <a:gd name="T49" fmla="*/ 0 h 1"/>
                    <a:gd name="T50" fmla="*/ 1 w 3"/>
                    <a:gd name="T51" fmla="*/ 0 h 1"/>
                    <a:gd name="T52" fmla="*/ 1 w 3"/>
                    <a:gd name="T53" fmla="*/ 0 h 1"/>
                    <a:gd name="T54" fmla="*/ 1 w 3"/>
                    <a:gd name="T55" fmla="*/ 0 h 1"/>
                    <a:gd name="T56" fmla="*/ 1 w 3"/>
                    <a:gd name="T57" fmla="*/ 0 h 1"/>
                    <a:gd name="T58" fmla="*/ 1 w 3"/>
                    <a:gd name="T59" fmla="*/ 0 h 1"/>
                    <a:gd name="T60" fmla="*/ 1 w 3"/>
                    <a:gd name="T61" fmla="*/ 0 h 1"/>
                    <a:gd name="T62" fmla="*/ 1 w 3"/>
                    <a:gd name="T63" fmla="*/ 0 h 1"/>
                    <a:gd name="T64" fmla="*/ 1 w 3"/>
                    <a:gd name="T65" fmla="*/ 1 h 1"/>
                    <a:gd name="T66" fmla="*/ 1 w 3"/>
                    <a:gd name="T67" fmla="*/ 1 h 1"/>
                    <a:gd name="T68" fmla="*/ 1 w 3"/>
                    <a:gd name="T69" fmla="*/ 0 h 1"/>
                    <a:gd name="T70" fmla="*/ 1 w 3"/>
                    <a:gd name="T71" fmla="*/ 0 h 1"/>
                    <a:gd name="T72" fmla="*/ 1 w 3"/>
                    <a:gd name="T73" fmla="*/ 0 h 1"/>
                    <a:gd name="T74" fmla="*/ 1 w 3"/>
                    <a:gd name="T75" fmla="*/ 0 h 1"/>
                    <a:gd name="T76" fmla="*/ 0 w 3"/>
                    <a:gd name="T77" fmla="*/ 0 h 1"/>
                    <a:gd name="T78" fmla="*/ 0 w 3"/>
                    <a:gd name="T79" fmla="*/ 0 h 1"/>
                    <a:gd name="T80" fmla="*/ 0 w 3"/>
                    <a:gd name="T81" fmla="*/ 0 h 1"/>
                    <a:gd name="T82" fmla="*/ 0 w 3"/>
                    <a:gd name="T83" fmla="*/ 0 h 1"/>
                    <a:gd name="T84" fmla="*/ 0 w 3"/>
                    <a:gd name="T85" fmla="*/ 0 h 1"/>
                    <a:gd name="T86" fmla="*/ 0 w 3"/>
                    <a:gd name="T87" fmla="*/ 0 h 1"/>
                    <a:gd name="T88" fmla="*/ 0 w 3"/>
                    <a:gd name="T89" fmla="*/ 0 h 1"/>
                    <a:gd name="T90" fmla="*/ 0 w 3"/>
                    <a:gd name="T91" fmla="*/ 0 h 1"/>
                    <a:gd name="T92" fmla="*/ 0 w 3"/>
                    <a:gd name="T93" fmla="*/ 0 h 1"/>
                    <a:gd name="T94" fmla="*/ 0 w 3"/>
                    <a:gd name="T95" fmla="*/ 0 h 1"/>
                    <a:gd name="T96" fmla="*/ 0 w 3"/>
                    <a:gd name="T97" fmla="*/ 0 h 1"/>
                    <a:gd name="T98" fmla="*/ 0 w 3"/>
                    <a:gd name="T99" fmla="*/ 0 h 1"/>
                    <a:gd name="T100" fmla="*/ 0 w 3"/>
                    <a:gd name="T101" fmla="*/ 0 h 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
                    <a:gd name="T154" fmla="*/ 0 h 1"/>
                    <a:gd name="T155" fmla="*/ 3 w 3"/>
                    <a:gd name="T156" fmla="*/ 1 h 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 h="1">
                      <a:moveTo>
                        <a:pt x="3" y="0"/>
                      </a:moveTo>
                      <a:lnTo>
                        <a:pt x="3" y="0"/>
                      </a:lnTo>
                      <a:lnTo>
                        <a:pt x="2" y="0"/>
                      </a:lnTo>
                      <a:lnTo>
                        <a:pt x="1" y="0"/>
                      </a:lnTo>
                      <a:lnTo>
                        <a:pt x="1" y="1"/>
                      </a:lnTo>
                      <a:lnTo>
                        <a:pt x="1" y="0"/>
                      </a:lnTo>
                      <a:lnTo>
                        <a:pt x="0" y="0"/>
                      </a:lnTo>
                    </a:path>
                  </a:pathLst>
                </a:custGeom>
                <a:noFill/>
                <a:ln w="0">
                  <a:solidFill>
                    <a:srgbClr val="5B82FF"/>
                  </a:solidFill>
                  <a:round/>
                  <a:headEnd/>
                  <a:tailEnd/>
                </a:ln>
              </p:spPr>
              <p:txBody>
                <a:bodyPr/>
                <a:lstStyle/>
                <a:p>
                  <a:endParaRPr lang="en-US">
                    <a:latin typeface="Calibri" pitchFamily="34" charset="0"/>
                  </a:endParaRPr>
                </a:p>
              </p:txBody>
            </p:sp>
            <p:sp>
              <p:nvSpPr>
                <p:cNvPr id="46110" name="Freeform 48"/>
                <p:cNvSpPr>
                  <a:spLocks noChangeAspect="1"/>
                </p:cNvSpPr>
                <p:nvPr/>
              </p:nvSpPr>
              <p:spPr bwMode="auto">
                <a:xfrm>
                  <a:off x="2328" y="3437"/>
                  <a:ext cx="3" cy="1"/>
                </a:xfrm>
                <a:custGeom>
                  <a:avLst/>
                  <a:gdLst>
                    <a:gd name="T0" fmla="*/ 3 w 3"/>
                    <a:gd name="T1" fmla="*/ 0 h 1"/>
                    <a:gd name="T2" fmla="*/ 3 w 3"/>
                    <a:gd name="T3" fmla="*/ 0 h 1"/>
                    <a:gd name="T4" fmla="*/ 3 w 3"/>
                    <a:gd name="T5" fmla="*/ 0 h 1"/>
                    <a:gd name="T6" fmla="*/ 3 w 3"/>
                    <a:gd name="T7" fmla="*/ 0 h 1"/>
                    <a:gd name="T8" fmla="*/ 3 w 3"/>
                    <a:gd name="T9" fmla="*/ 1 h 1"/>
                    <a:gd name="T10" fmla="*/ 2 w 3"/>
                    <a:gd name="T11" fmla="*/ 1 h 1"/>
                    <a:gd name="T12" fmla="*/ 2 w 3"/>
                    <a:gd name="T13" fmla="*/ 1 h 1"/>
                    <a:gd name="T14" fmla="*/ 2 w 3"/>
                    <a:gd name="T15" fmla="*/ 1 h 1"/>
                    <a:gd name="T16" fmla="*/ 2 w 3"/>
                    <a:gd name="T17" fmla="*/ 1 h 1"/>
                    <a:gd name="T18" fmla="*/ 2 w 3"/>
                    <a:gd name="T19" fmla="*/ 1 h 1"/>
                    <a:gd name="T20" fmla="*/ 2 w 3"/>
                    <a:gd name="T21" fmla="*/ 1 h 1"/>
                    <a:gd name="T22" fmla="*/ 2 w 3"/>
                    <a:gd name="T23" fmla="*/ 1 h 1"/>
                    <a:gd name="T24" fmla="*/ 2 w 3"/>
                    <a:gd name="T25" fmla="*/ 1 h 1"/>
                    <a:gd name="T26" fmla="*/ 2 w 3"/>
                    <a:gd name="T27" fmla="*/ 1 h 1"/>
                    <a:gd name="T28" fmla="*/ 2 w 3"/>
                    <a:gd name="T29" fmla="*/ 1 h 1"/>
                    <a:gd name="T30" fmla="*/ 2 w 3"/>
                    <a:gd name="T31" fmla="*/ 1 h 1"/>
                    <a:gd name="T32" fmla="*/ 2 w 3"/>
                    <a:gd name="T33" fmla="*/ 1 h 1"/>
                    <a:gd name="T34" fmla="*/ 2 w 3"/>
                    <a:gd name="T35" fmla="*/ 1 h 1"/>
                    <a:gd name="T36" fmla="*/ 2 w 3"/>
                    <a:gd name="T37" fmla="*/ 1 h 1"/>
                    <a:gd name="T38" fmla="*/ 2 w 3"/>
                    <a:gd name="T39" fmla="*/ 1 h 1"/>
                    <a:gd name="T40" fmla="*/ 2 w 3"/>
                    <a:gd name="T41" fmla="*/ 1 h 1"/>
                    <a:gd name="T42" fmla="*/ 2 w 3"/>
                    <a:gd name="T43" fmla="*/ 1 h 1"/>
                    <a:gd name="T44" fmla="*/ 1 w 3"/>
                    <a:gd name="T45" fmla="*/ 1 h 1"/>
                    <a:gd name="T46" fmla="*/ 1 w 3"/>
                    <a:gd name="T47" fmla="*/ 1 h 1"/>
                    <a:gd name="T48" fmla="*/ 1 w 3"/>
                    <a:gd name="T49" fmla="*/ 1 h 1"/>
                    <a:gd name="T50" fmla="*/ 1 w 3"/>
                    <a:gd name="T51" fmla="*/ 1 h 1"/>
                    <a:gd name="T52" fmla="*/ 1 w 3"/>
                    <a:gd name="T53" fmla="*/ 1 h 1"/>
                    <a:gd name="T54" fmla="*/ 1 w 3"/>
                    <a:gd name="T55" fmla="*/ 1 h 1"/>
                    <a:gd name="T56" fmla="*/ 1 w 3"/>
                    <a:gd name="T57" fmla="*/ 1 h 1"/>
                    <a:gd name="T58" fmla="*/ 1 w 3"/>
                    <a:gd name="T59" fmla="*/ 1 h 1"/>
                    <a:gd name="T60" fmla="*/ 1 w 3"/>
                    <a:gd name="T61" fmla="*/ 1 h 1"/>
                    <a:gd name="T62" fmla="*/ 1 w 3"/>
                    <a:gd name="T63" fmla="*/ 1 h 1"/>
                    <a:gd name="T64" fmla="*/ 1 w 3"/>
                    <a:gd name="T65" fmla="*/ 1 h 1"/>
                    <a:gd name="T66" fmla="*/ 1 w 3"/>
                    <a:gd name="T67" fmla="*/ 1 h 1"/>
                    <a:gd name="T68" fmla="*/ 1 w 3"/>
                    <a:gd name="T69" fmla="*/ 1 h 1"/>
                    <a:gd name="T70" fmla="*/ 1 w 3"/>
                    <a:gd name="T71" fmla="*/ 1 h 1"/>
                    <a:gd name="T72" fmla="*/ 1 w 3"/>
                    <a:gd name="T73" fmla="*/ 1 h 1"/>
                    <a:gd name="T74" fmla="*/ 1 w 3"/>
                    <a:gd name="T75" fmla="*/ 1 h 1"/>
                    <a:gd name="T76" fmla="*/ 1 w 3"/>
                    <a:gd name="T77" fmla="*/ 1 h 1"/>
                    <a:gd name="T78" fmla="*/ 0 w 3"/>
                    <a:gd name="T79" fmla="*/ 1 h 1"/>
                    <a:gd name="T80" fmla="*/ 0 w 3"/>
                    <a:gd name="T81" fmla="*/ 1 h 1"/>
                    <a:gd name="T82" fmla="*/ 0 w 3"/>
                    <a:gd name="T83" fmla="*/ 1 h 1"/>
                    <a:gd name="T84" fmla="*/ 0 w 3"/>
                    <a:gd name="T85" fmla="*/ 1 h 1"/>
                    <a:gd name="T86" fmla="*/ 0 w 3"/>
                    <a:gd name="T87" fmla="*/ 1 h 1"/>
                    <a:gd name="T88" fmla="*/ 0 w 3"/>
                    <a:gd name="T89" fmla="*/ 1 h 1"/>
                    <a:gd name="T90" fmla="*/ 0 w 3"/>
                    <a:gd name="T91" fmla="*/ 1 h 1"/>
                    <a:gd name="T92" fmla="*/ 0 w 3"/>
                    <a:gd name="T93" fmla="*/ 1 h 1"/>
                    <a:gd name="T94" fmla="*/ 0 w 3"/>
                    <a:gd name="T95" fmla="*/ 1 h 1"/>
                    <a:gd name="T96" fmla="*/ 0 w 3"/>
                    <a:gd name="T97" fmla="*/ 1 h 1"/>
                    <a:gd name="T98" fmla="*/ 0 w 3"/>
                    <a:gd name="T99" fmla="*/ 1 h 1"/>
                    <a:gd name="T100" fmla="*/ 0 w 3"/>
                    <a:gd name="T101" fmla="*/ 1 h 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
                    <a:gd name="T154" fmla="*/ 0 h 1"/>
                    <a:gd name="T155" fmla="*/ 3 w 3"/>
                    <a:gd name="T156" fmla="*/ 1 h 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 h="1">
                      <a:moveTo>
                        <a:pt x="3" y="0"/>
                      </a:moveTo>
                      <a:lnTo>
                        <a:pt x="3" y="0"/>
                      </a:lnTo>
                      <a:lnTo>
                        <a:pt x="3" y="1"/>
                      </a:lnTo>
                      <a:lnTo>
                        <a:pt x="2" y="1"/>
                      </a:lnTo>
                      <a:lnTo>
                        <a:pt x="1" y="1"/>
                      </a:lnTo>
                      <a:lnTo>
                        <a:pt x="0" y="1"/>
                      </a:lnTo>
                    </a:path>
                  </a:pathLst>
                </a:custGeom>
                <a:noFill/>
                <a:ln w="0">
                  <a:solidFill>
                    <a:srgbClr val="5B82FF"/>
                  </a:solidFill>
                  <a:round/>
                  <a:headEnd/>
                  <a:tailEnd/>
                </a:ln>
              </p:spPr>
              <p:txBody>
                <a:bodyPr/>
                <a:lstStyle/>
                <a:p>
                  <a:endParaRPr lang="en-US">
                    <a:latin typeface="Calibri" pitchFamily="34" charset="0"/>
                  </a:endParaRPr>
                </a:p>
              </p:txBody>
            </p:sp>
            <p:sp>
              <p:nvSpPr>
                <p:cNvPr id="46111" name="Freeform 49"/>
                <p:cNvSpPr>
                  <a:spLocks noChangeAspect="1"/>
                </p:cNvSpPr>
                <p:nvPr/>
              </p:nvSpPr>
              <p:spPr bwMode="auto">
                <a:xfrm>
                  <a:off x="2325" y="3438"/>
                  <a:ext cx="3" cy="1"/>
                </a:xfrm>
                <a:custGeom>
                  <a:avLst/>
                  <a:gdLst>
                    <a:gd name="T0" fmla="*/ 3 w 3"/>
                    <a:gd name="T1" fmla="*/ 0 h 1"/>
                    <a:gd name="T2" fmla="*/ 3 w 3"/>
                    <a:gd name="T3" fmla="*/ 0 h 1"/>
                    <a:gd name="T4" fmla="*/ 3 w 3"/>
                    <a:gd name="T5" fmla="*/ 0 h 1"/>
                    <a:gd name="T6" fmla="*/ 3 w 3"/>
                    <a:gd name="T7" fmla="*/ 0 h 1"/>
                    <a:gd name="T8" fmla="*/ 3 w 3"/>
                    <a:gd name="T9" fmla="*/ 0 h 1"/>
                    <a:gd name="T10" fmla="*/ 3 w 3"/>
                    <a:gd name="T11" fmla="*/ 0 h 1"/>
                    <a:gd name="T12" fmla="*/ 2 w 3"/>
                    <a:gd name="T13" fmla="*/ 0 h 1"/>
                    <a:gd name="T14" fmla="*/ 2 w 3"/>
                    <a:gd name="T15" fmla="*/ 0 h 1"/>
                    <a:gd name="T16" fmla="*/ 2 w 3"/>
                    <a:gd name="T17" fmla="*/ 0 h 1"/>
                    <a:gd name="T18" fmla="*/ 2 w 3"/>
                    <a:gd name="T19" fmla="*/ 0 h 1"/>
                    <a:gd name="T20" fmla="*/ 2 w 3"/>
                    <a:gd name="T21" fmla="*/ 0 h 1"/>
                    <a:gd name="T22" fmla="*/ 2 w 3"/>
                    <a:gd name="T23" fmla="*/ 0 h 1"/>
                    <a:gd name="T24" fmla="*/ 2 w 3"/>
                    <a:gd name="T25" fmla="*/ 0 h 1"/>
                    <a:gd name="T26" fmla="*/ 2 w 3"/>
                    <a:gd name="T27" fmla="*/ 0 h 1"/>
                    <a:gd name="T28" fmla="*/ 2 w 3"/>
                    <a:gd name="T29" fmla="*/ 0 h 1"/>
                    <a:gd name="T30" fmla="*/ 2 w 3"/>
                    <a:gd name="T31" fmla="*/ 0 h 1"/>
                    <a:gd name="T32" fmla="*/ 2 w 3"/>
                    <a:gd name="T33" fmla="*/ 0 h 1"/>
                    <a:gd name="T34" fmla="*/ 2 w 3"/>
                    <a:gd name="T35" fmla="*/ 0 h 1"/>
                    <a:gd name="T36" fmla="*/ 2 w 3"/>
                    <a:gd name="T37" fmla="*/ 0 h 1"/>
                    <a:gd name="T38" fmla="*/ 2 w 3"/>
                    <a:gd name="T39" fmla="*/ 0 h 1"/>
                    <a:gd name="T40" fmla="*/ 2 w 3"/>
                    <a:gd name="T41" fmla="*/ 0 h 1"/>
                    <a:gd name="T42" fmla="*/ 2 w 3"/>
                    <a:gd name="T43" fmla="*/ 0 h 1"/>
                    <a:gd name="T44" fmla="*/ 2 w 3"/>
                    <a:gd name="T45" fmla="*/ 0 h 1"/>
                    <a:gd name="T46" fmla="*/ 1 w 3"/>
                    <a:gd name="T47" fmla="*/ 0 h 1"/>
                    <a:gd name="T48" fmla="*/ 1 w 3"/>
                    <a:gd name="T49" fmla="*/ 0 h 1"/>
                    <a:gd name="T50" fmla="*/ 1 w 3"/>
                    <a:gd name="T51" fmla="*/ 0 h 1"/>
                    <a:gd name="T52" fmla="*/ 1 w 3"/>
                    <a:gd name="T53" fmla="*/ 0 h 1"/>
                    <a:gd name="T54" fmla="*/ 1 w 3"/>
                    <a:gd name="T55" fmla="*/ 0 h 1"/>
                    <a:gd name="T56" fmla="*/ 1 w 3"/>
                    <a:gd name="T57" fmla="*/ 0 h 1"/>
                    <a:gd name="T58" fmla="*/ 1 w 3"/>
                    <a:gd name="T59" fmla="*/ 0 h 1"/>
                    <a:gd name="T60" fmla="*/ 1 w 3"/>
                    <a:gd name="T61" fmla="*/ 0 h 1"/>
                    <a:gd name="T62" fmla="*/ 1 w 3"/>
                    <a:gd name="T63" fmla="*/ 0 h 1"/>
                    <a:gd name="T64" fmla="*/ 1 w 3"/>
                    <a:gd name="T65" fmla="*/ 0 h 1"/>
                    <a:gd name="T66" fmla="*/ 1 w 3"/>
                    <a:gd name="T67" fmla="*/ 0 h 1"/>
                    <a:gd name="T68" fmla="*/ 1 w 3"/>
                    <a:gd name="T69" fmla="*/ 0 h 1"/>
                    <a:gd name="T70" fmla="*/ 1 w 3"/>
                    <a:gd name="T71" fmla="*/ 0 h 1"/>
                    <a:gd name="T72" fmla="*/ 1 w 3"/>
                    <a:gd name="T73" fmla="*/ 0 h 1"/>
                    <a:gd name="T74" fmla="*/ 1 w 3"/>
                    <a:gd name="T75" fmla="*/ 0 h 1"/>
                    <a:gd name="T76" fmla="*/ 1 w 3"/>
                    <a:gd name="T77" fmla="*/ 0 h 1"/>
                    <a:gd name="T78" fmla="*/ 1 w 3"/>
                    <a:gd name="T79" fmla="*/ 0 h 1"/>
                    <a:gd name="T80" fmla="*/ 0 w 3"/>
                    <a:gd name="T81" fmla="*/ 0 h 1"/>
                    <a:gd name="T82" fmla="*/ 0 w 3"/>
                    <a:gd name="T83" fmla="*/ 0 h 1"/>
                    <a:gd name="T84" fmla="*/ 0 w 3"/>
                    <a:gd name="T85" fmla="*/ 0 h 1"/>
                    <a:gd name="T86" fmla="*/ 0 w 3"/>
                    <a:gd name="T87" fmla="*/ 0 h 1"/>
                    <a:gd name="T88" fmla="*/ 0 w 3"/>
                    <a:gd name="T89" fmla="*/ 0 h 1"/>
                    <a:gd name="T90" fmla="*/ 0 w 3"/>
                    <a:gd name="T91" fmla="*/ 0 h 1"/>
                    <a:gd name="T92" fmla="*/ 0 w 3"/>
                    <a:gd name="T93" fmla="*/ 0 h 1"/>
                    <a:gd name="T94" fmla="*/ 0 w 3"/>
                    <a:gd name="T95" fmla="*/ 0 h 1"/>
                    <a:gd name="T96" fmla="*/ 0 w 3"/>
                    <a:gd name="T97" fmla="*/ 0 h 1"/>
                    <a:gd name="T98" fmla="*/ 0 w 3"/>
                    <a:gd name="T99" fmla="*/ 0 h 1"/>
                    <a:gd name="T100" fmla="*/ 0 w 3"/>
                    <a:gd name="T101" fmla="*/ 0 h 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
                    <a:gd name="T154" fmla="*/ 0 h 1"/>
                    <a:gd name="T155" fmla="*/ 3 w 3"/>
                    <a:gd name="T156" fmla="*/ 1 h 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 h="1">
                      <a:moveTo>
                        <a:pt x="3" y="0"/>
                      </a:moveTo>
                      <a:lnTo>
                        <a:pt x="3" y="0"/>
                      </a:lnTo>
                      <a:lnTo>
                        <a:pt x="2" y="0"/>
                      </a:lnTo>
                      <a:lnTo>
                        <a:pt x="1" y="0"/>
                      </a:lnTo>
                      <a:lnTo>
                        <a:pt x="0" y="0"/>
                      </a:lnTo>
                    </a:path>
                  </a:pathLst>
                </a:custGeom>
                <a:noFill/>
                <a:ln w="0">
                  <a:solidFill>
                    <a:srgbClr val="5B82FF"/>
                  </a:solidFill>
                  <a:round/>
                  <a:headEnd/>
                  <a:tailEnd/>
                </a:ln>
              </p:spPr>
              <p:txBody>
                <a:bodyPr/>
                <a:lstStyle/>
                <a:p>
                  <a:endParaRPr lang="en-US">
                    <a:latin typeface="Calibri" pitchFamily="34" charset="0"/>
                  </a:endParaRPr>
                </a:p>
              </p:txBody>
            </p:sp>
            <p:sp>
              <p:nvSpPr>
                <p:cNvPr id="46112" name="Freeform 50"/>
                <p:cNvSpPr>
                  <a:spLocks noChangeAspect="1"/>
                </p:cNvSpPr>
                <p:nvPr/>
              </p:nvSpPr>
              <p:spPr bwMode="auto">
                <a:xfrm>
                  <a:off x="2322" y="3438"/>
                  <a:ext cx="3" cy="1"/>
                </a:xfrm>
                <a:custGeom>
                  <a:avLst/>
                  <a:gdLst>
                    <a:gd name="T0" fmla="*/ 3 w 3"/>
                    <a:gd name="T1" fmla="*/ 0 h 1"/>
                    <a:gd name="T2" fmla="*/ 3 w 3"/>
                    <a:gd name="T3" fmla="*/ 0 h 1"/>
                    <a:gd name="T4" fmla="*/ 3 w 3"/>
                    <a:gd name="T5" fmla="*/ 0 h 1"/>
                    <a:gd name="T6" fmla="*/ 3 w 3"/>
                    <a:gd name="T7" fmla="*/ 0 h 1"/>
                    <a:gd name="T8" fmla="*/ 3 w 3"/>
                    <a:gd name="T9" fmla="*/ 0 h 1"/>
                    <a:gd name="T10" fmla="*/ 3 w 3"/>
                    <a:gd name="T11" fmla="*/ 0 h 1"/>
                    <a:gd name="T12" fmla="*/ 3 w 3"/>
                    <a:gd name="T13" fmla="*/ 0 h 1"/>
                    <a:gd name="T14" fmla="*/ 2 w 3"/>
                    <a:gd name="T15" fmla="*/ 0 h 1"/>
                    <a:gd name="T16" fmla="*/ 2 w 3"/>
                    <a:gd name="T17" fmla="*/ 0 h 1"/>
                    <a:gd name="T18" fmla="*/ 2 w 3"/>
                    <a:gd name="T19" fmla="*/ 0 h 1"/>
                    <a:gd name="T20" fmla="*/ 2 w 3"/>
                    <a:gd name="T21" fmla="*/ 0 h 1"/>
                    <a:gd name="T22" fmla="*/ 2 w 3"/>
                    <a:gd name="T23" fmla="*/ 0 h 1"/>
                    <a:gd name="T24" fmla="*/ 2 w 3"/>
                    <a:gd name="T25" fmla="*/ 0 h 1"/>
                    <a:gd name="T26" fmla="*/ 2 w 3"/>
                    <a:gd name="T27" fmla="*/ 0 h 1"/>
                    <a:gd name="T28" fmla="*/ 2 w 3"/>
                    <a:gd name="T29" fmla="*/ 0 h 1"/>
                    <a:gd name="T30" fmla="*/ 2 w 3"/>
                    <a:gd name="T31" fmla="*/ 0 h 1"/>
                    <a:gd name="T32" fmla="*/ 2 w 3"/>
                    <a:gd name="T33" fmla="*/ 0 h 1"/>
                    <a:gd name="T34" fmla="*/ 2 w 3"/>
                    <a:gd name="T35" fmla="*/ 0 h 1"/>
                    <a:gd name="T36" fmla="*/ 2 w 3"/>
                    <a:gd name="T37" fmla="*/ 0 h 1"/>
                    <a:gd name="T38" fmla="*/ 2 w 3"/>
                    <a:gd name="T39" fmla="*/ 0 h 1"/>
                    <a:gd name="T40" fmla="*/ 2 w 3"/>
                    <a:gd name="T41" fmla="*/ 0 h 1"/>
                    <a:gd name="T42" fmla="*/ 2 w 3"/>
                    <a:gd name="T43" fmla="*/ 0 h 1"/>
                    <a:gd name="T44" fmla="*/ 2 w 3"/>
                    <a:gd name="T45" fmla="*/ 0 h 1"/>
                    <a:gd name="T46" fmla="*/ 2 w 3"/>
                    <a:gd name="T47" fmla="*/ 0 h 1"/>
                    <a:gd name="T48" fmla="*/ 1 w 3"/>
                    <a:gd name="T49" fmla="*/ 0 h 1"/>
                    <a:gd name="T50" fmla="*/ 1 w 3"/>
                    <a:gd name="T51" fmla="*/ 0 h 1"/>
                    <a:gd name="T52" fmla="*/ 1 w 3"/>
                    <a:gd name="T53" fmla="*/ 0 h 1"/>
                    <a:gd name="T54" fmla="*/ 1 w 3"/>
                    <a:gd name="T55" fmla="*/ 0 h 1"/>
                    <a:gd name="T56" fmla="*/ 1 w 3"/>
                    <a:gd name="T57" fmla="*/ 0 h 1"/>
                    <a:gd name="T58" fmla="*/ 1 w 3"/>
                    <a:gd name="T59" fmla="*/ 0 h 1"/>
                    <a:gd name="T60" fmla="*/ 1 w 3"/>
                    <a:gd name="T61" fmla="*/ 0 h 1"/>
                    <a:gd name="T62" fmla="*/ 1 w 3"/>
                    <a:gd name="T63" fmla="*/ 0 h 1"/>
                    <a:gd name="T64" fmla="*/ 1 w 3"/>
                    <a:gd name="T65" fmla="*/ 0 h 1"/>
                    <a:gd name="T66" fmla="*/ 1 w 3"/>
                    <a:gd name="T67" fmla="*/ 0 h 1"/>
                    <a:gd name="T68" fmla="*/ 1 w 3"/>
                    <a:gd name="T69" fmla="*/ 0 h 1"/>
                    <a:gd name="T70" fmla="*/ 1 w 3"/>
                    <a:gd name="T71" fmla="*/ 0 h 1"/>
                    <a:gd name="T72" fmla="*/ 1 w 3"/>
                    <a:gd name="T73" fmla="*/ 0 h 1"/>
                    <a:gd name="T74" fmla="*/ 1 w 3"/>
                    <a:gd name="T75" fmla="*/ 0 h 1"/>
                    <a:gd name="T76" fmla="*/ 1 w 3"/>
                    <a:gd name="T77" fmla="*/ 0 h 1"/>
                    <a:gd name="T78" fmla="*/ 1 w 3"/>
                    <a:gd name="T79" fmla="*/ 0 h 1"/>
                    <a:gd name="T80" fmla="*/ 1 w 3"/>
                    <a:gd name="T81" fmla="*/ 0 h 1"/>
                    <a:gd name="T82" fmla="*/ 0 w 3"/>
                    <a:gd name="T83" fmla="*/ 0 h 1"/>
                    <a:gd name="T84" fmla="*/ 0 w 3"/>
                    <a:gd name="T85" fmla="*/ 0 h 1"/>
                    <a:gd name="T86" fmla="*/ 0 w 3"/>
                    <a:gd name="T87" fmla="*/ 0 h 1"/>
                    <a:gd name="T88" fmla="*/ 0 w 3"/>
                    <a:gd name="T89" fmla="*/ 0 h 1"/>
                    <a:gd name="T90" fmla="*/ 0 w 3"/>
                    <a:gd name="T91" fmla="*/ 0 h 1"/>
                    <a:gd name="T92" fmla="*/ 0 w 3"/>
                    <a:gd name="T93" fmla="*/ 0 h 1"/>
                    <a:gd name="T94" fmla="*/ 0 w 3"/>
                    <a:gd name="T95" fmla="*/ 0 h 1"/>
                    <a:gd name="T96" fmla="*/ 0 w 3"/>
                    <a:gd name="T97" fmla="*/ 0 h 1"/>
                    <a:gd name="T98" fmla="*/ 0 w 3"/>
                    <a:gd name="T99" fmla="*/ 0 h 1"/>
                    <a:gd name="T100" fmla="*/ 0 w 3"/>
                    <a:gd name="T101" fmla="*/ 0 h 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
                    <a:gd name="T154" fmla="*/ 0 h 1"/>
                    <a:gd name="T155" fmla="*/ 3 w 3"/>
                    <a:gd name="T156" fmla="*/ 1 h 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 h="1">
                      <a:moveTo>
                        <a:pt x="3" y="0"/>
                      </a:moveTo>
                      <a:lnTo>
                        <a:pt x="3" y="0"/>
                      </a:lnTo>
                      <a:lnTo>
                        <a:pt x="2" y="0"/>
                      </a:lnTo>
                      <a:lnTo>
                        <a:pt x="1" y="0"/>
                      </a:lnTo>
                      <a:lnTo>
                        <a:pt x="0" y="0"/>
                      </a:lnTo>
                    </a:path>
                  </a:pathLst>
                </a:custGeom>
                <a:noFill/>
                <a:ln w="0">
                  <a:solidFill>
                    <a:srgbClr val="5B82FF"/>
                  </a:solidFill>
                  <a:round/>
                  <a:headEnd/>
                  <a:tailEnd/>
                </a:ln>
              </p:spPr>
              <p:txBody>
                <a:bodyPr/>
                <a:lstStyle/>
                <a:p>
                  <a:endParaRPr lang="en-US">
                    <a:latin typeface="Calibri" pitchFamily="34" charset="0"/>
                  </a:endParaRPr>
                </a:p>
              </p:txBody>
            </p:sp>
            <p:sp>
              <p:nvSpPr>
                <p:cNvPr id="46113" name="Freeform 51"/>
                <p:cNvSpPr>
                  <a:spLocks noChangeAspect="1"/>
                </p:cNvSpPr>
                <p:nvPr/>
              </p:nvSpPr>
              <p:spPr bwMode="auto">
                <a:xfrm>
                  <a:off x="2319" y="3438"/>
                  <a:ext cx="3" cy="1"/>
                </a:xfrm>
                <a:custGeom>
                  <a:avLst/>
                  <a:gdLst>
                    <a:gd name="T0" fmla="*/ 3 w 3"/>
                    <a:gd name="T1" fmla="*/ 0 h 1"/>
                    <a:gd name="T2" fmla="*/ 3 w 3"/>
                    <a:gd name="T3" fmla="*/ 0 h 1"/>
                    <a:gd name="T4" fmla="*/ 3 w 3"/>
                    <a:gd name="T5" fmla="*/ 1 h 1"/>
                    <a:gd name="T6" fmla="*/ 3 w 3"/>
                    <a:gd name="T7" fmla="*/ 1 h 1"/>
                    <a:gd name="T8" fmla="*/ 3 w 3"/>
                    <a:gd name="T9" fmla="*/ 1 h 1"/>
                    <a:gd name="T10" fmla="*/ 3 w 3"/>
                    <a:gd name="T11" fmla="*/ 0 h 1"/>
                    <a:gd name="T12" fmla="*/ 3 w 3"/>
                    <a:gd name="T13" fmla="*/ 0 h 1"/>
                    <a:gd name="T14" fmla="*/ 3 w 3"/>
                    <a:gd name="T15" fmla="*/ 0 h 1"/>
                    <a:gd name="T16" fmla="*/ 2 w 3"/>
                    <a:gd name="T17" fmla="*/ 0 h 1"/>
                    <a:gd name="T18" fmla="*/ 2 w 3"/>
                    <a:gd name="T19" fmla="*/ 0 h 1"/>
                    <a:gd name="T20" fmla="*/ 2 w 3"/>
                    <a:gd name="T21" fmla="*/ 0 h 1"/>
                    <a:gd name="T22" fmla="*/ 2 w 3"/>
                    <a:gd name="T23" fmla="*/ 0 h 1"/>
                    <a:gd name="T24" fmla="*/ 2 w 3"/>
                    <a:gd name="T25" fmla="*/ 0 h 1"/>
                    <a:gd name="T26" fmla="*/ 2 w 3"/>
                    <a:gd name="T27" fmla="*/ 0 h 1"/>
                    <a:gd name="T28" fmla="*/ 2 w 3"/>
                    <a:gd name="T29" fmla="*/ 0 h 1"/>
                    <a:gd name="T30" fmla="*/ 2 w 3"/>
                    <a:gd name="T31" fmla="*/ 0 h 1"/>
                    <a:gd name="T32" fmla="*/ 2 w 3"/>
                    <a:gd name="T33" fmla="*/ 0 h 1"/>
                    <a:gd name="T34" fmla="*/ 2 w 3"/>
                    <a:gd name="T35" fmla="*/ 0 h 1"/>
                    <a:gd name="T36" fmla="*/ 2 w 3"/>
                    <a:gd name="T37" fmla="*/ 0 h 1"/>
                    <a:gd name="T38" fmla="*/ 2 w 3"/>
                    <a:gd name="T39" fmla="*/ 0 h 1"/>
                    <a:gd name="T40" fmla="*/ 2 w 3"/>
                    <a:gd name="T41" fmla="*/ 0 h 1"/>
                    <a:gd name="T42" fmla="*/ 2 w 3"/>
                    <a:gd name="T43" fmla="*/ 0 h 1"/>
                    <a:gd name="T44" fmla="*/ 2 w 3"/>
                    <a:gd name="T45" fmla="*/ 0 h 1"/>
                    <a:gd name="T46" fmla="*/ 2 w 3"/>
                    <a:gd name="T47" fmla="*/ 0 h 1"/>
                    <a:gd name="T48" fmla="*/ 2 w 3"/>
                    <a:gd name="T49" fmla="*/ 0 h 1"/>
                    <a:gd name="T50" fmla="*/ 1 w 3"/>
                    <a:gd name="T51" fmla="*/ 0 h 1"/>
                    <a:gd name="T52" fmla="*/ 1 w 3"/>
                    <a:gd name="T53" fmla="*/ 0 h 1"/>
                    <a:gd name="T54" fmla="*/ 1 w 3"/>
                    <a:gd name="T55" fmla="*/ 0 h 1"/>
                    <a:gd name="T56" fmla="*/ 1 w 3"/>
                    <a:gd name="T57" fmla="*/ 0 h 1"/>
                    <a:gd name="T58" fmla="*/ 1 w 3"/>
                    <a:gd name="T59" fmla="*/ 0 h 1"/>
                    <a:gd name="T60" fmla="*/ 1 w 3"/>
                    <a:gd name="T61" fmla="*/ 0 h 1"/>
                    <a:gd name="T62" fmla="*/ 1 w 3"/>
                    <a:gd name="T63" fmla="*/ 0 h 1"/>
                    <a:gd name="T64" fmla="*/ 1 w 3"/>
                    <a:gd name="T65" fmla="*/ 0 h 1"/>
                    <a:gd name="T66" fmla="*/ 1 w 3"/>
                    <a:gd name="T67" fmla="*/ 0 h 1"/>
                    <a:gd name="T68" fmla="*/ 1 w 3"/>
                    <a:gd name="T69" fmla="*/ 0 h 1"/>
                    <a:gd name="T70" fmla="*/ 1 w 3"/>
                    <a:gd name="T71" fmla="*/ 0 h 1"/>
                    <a:gd name="T72" fmla="*/ 1 w 3"/>
                    <a:gd name="T73" fmla="*/ 0 h 1"/>
                    <a:gd name="T74" fmla="*/ 1 w 3"/>
                    <a:gd name="T75" fmla="*/ 0 h 1"/>
                    <a:gd name="T76" fmla="*/ 1 w 3"/>
                    <a:gd name="T77" fmla="*/ 0 h 1"/>
                    <a:gd name="T78" fmla="*/ 1 w 3"/>
                    <a:gd name="T79" fmla="*/ 0 h 1"/>
                    <a:gd name="T80" fmla="*/ 1 w 3"/>
                    <a:gd name="T81" fmla="*/ 0 h 1"/>
                    <a:gd name="T82" fmla="*/ 1 w 3"/>
                    <a:gd name="T83" fmla="*/ 0 h 1"/>
                    <a:gd name="T84" fmla="*/ 0 w 3"/>
                    <a:gd name="T85" fmla="*/ 0 h 1"/>
                    <a:gd name="T86" fmla="*/ 0 w 3"/>
                    <a:gd name="T87" fmla="*/ 0 h 1"/>
                    <a:gd name="T88" fmla="*/ 0 w 3"/>
                    <a:gd name="T89" fmla="*/ 0 h 1"/>
                    <a:gd name="T90" fmla="*/ 0 w 3"/>
                    <a:gd name="T91" fmla="*/ 0 h 1"/>
                    <a:gd name="T92" fmla="*/ 0 w 3"/>
                    <a:gd name="T93" fmla="*/ 0 h 1"/>
                    <a:gd name="T94" fmla="*/ 0 w 3"/>
                    <a:gd name="T95" fmla="*/ 0 h 1"/>
                    <a:gd name="T96" fmla="*/ 0 w 3"/>
                    <a:gd name="T97" fmla="*/ 0 h 1"/>
                    <a:gd name="T98" fmla="*/ 0 w 3"/>
                    <a:gd name="T99" fmla="*/ 0 h 1"/>
                    <a:gd name="T100" fmla="*/ 0 w 3"/>
                    <a:gd name="T101" fmla="*/ 0 h 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
                    <a:gd name="T154" fmla="*/ 0 h 1"/>
                    <a:gd name="T155" fmla="*/ 3 w 3"/>
                    <a:gd name="T156" fmla="*/ 1 h 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 h="1">
                      <a:moveTo>
                        <a:pt x="3" y="0"/>
                      </a:moveTo>
                      <a:lnTo>
                        <a:pt x="3" y="0"/>
                      </a:lnTo>
                      <a:lnTo>
                        <a:pt x="3" y="1"/>
                      </a:lnTo>
                      <a:lnTo>
                        <a:pt x="3" y="0"/>
                      </a:lnTo>
                      <a:lnTo>
                        <a:pt x="2" y="0"/>
                      </a:lnTo>
                      <a:lnTo>
                        <a:pt x="1" y="0"/>
                      </a:lnTo>
                      <a:lnTo>
                        <a:pt x="0" y="0"/>
                      </a:lnTo>
                    </a:path>
                  </a:pathLst>
                </a:custGeom>
                <a:noFill/>
                <a:ln w="0">
                  <a:solidFill>
                    <a:srgbClr val="5B82FF"/>
                  </a:solidFill>
                  <a:round/>
                  <a:headEnd/>
                  <a:tailEnd/>
                </a:ln>
              </p:spPr>
              <p:txBody>
                <a:bodyPr/>
                <a:lstStyle/>
                <a:p>
                  <a:endParaRPr lang="en-US">
                    <a:latin typeface="Calibri" pitchFamily="34" charset="0"/>
                  </a:endParaRPr>
                </a:p>
              </p:txBody>
            </p:sp>
            <p:sp>
              <p:nvSpPr>
                <p:cNvPr id="46114" name="Freeform 52"/>
                <p:cNvSpPr>
                  <a:spLocks noChangeAspect="1"/>
                </p:cNvSpPr>
                <p:nvPr/>
              </p:nvSpPr>
              <p:spPr bwMode="auto">
                <a:xfrm>
                  <a:off x="2316" y="3438"/>
                  <a:ext cx="3" cy="1"/>
                </a:xfrm>
                <a:custGeom>
                  <a:avLst/>
                  <a:gdLst>
                    <a:gd name="T0" fmla="*/ 3 w 3"/>
                    <a:gd name="T1" fmla="*/ 0 h 1"/>
                    <a:gd name="T2" fmla="*/ 3 w 3"/>
                    <a:gd name="T3" fmla="*/ 0 h 1"/>
                    <a:gd name="T4" fmla="*/ 3 w 3"/>
                    <a:gd name="T5" fmla="*/ 0 h 1"/>
                    <a:gd name="T6" fmla="*/ 3 w 3"/>
                    <a:gd name="T7" fmla="*/ 0 h 1"/>
                    <a:gd name="T8" fmla="*/ 3 w 3"/>
                    <a:gd name="T9" fmla="*/ 0 h 1"/>
                    <a:gd name="T10" fmla="*/ 3 w 3"/>
                    <a:gd name="T11" fmla="*/ 0 h 1"/>
                    <a:gd name="T12" fmla="*/ 3 w 3"/>
                    <a:gd name="T13" fmla="*/ 0 h 1"/>
                    <a:gd name="T14" fmla="*/ 3 w 3"/>
                    <a:gd name="T15" fmla="*/ 0 h 1"/>
                    <a:gd name="T16" fmla="*/ 3 w 3"/>
                    <a:gd name="T17" fmla="*/ 0 h 1"/>
                    <a:gd name="T18" fmla="*/ 2 w 3"/>
                    <a:gd name="T19" fmla="*/ 0 h 1"/>
                    <a:gd name="T20" fmla="*/ 2 w 3"/>
                    <a:gd name="T21" fmla="*/ 0 h 1"/>
                    <a:gd name="T22" fmla="*/ 2 w 3"/>
                    <a:gd name="T23" fmla="*/ 0 h 1"/>
                    <a:gd name="T24" fmla="*/ 2 w 3"/>
                    <a:gd name="T25" fmla="*/ 0 h 1"/>
                    <a:gd name="T26" fmla="*/ 2 w 3"/>
                    <a:gd name="T27" fmla="*/ 0 h 1"/>
                    <a:gd name="T28" fmla="*/ 2 w 3"/>
                    <a:gd name="T29" fmla="*/ 0 h 1"/>
                    <a:gd name="T30" fmla="*/ 2 w 3"/>
                    <a:gd name="T31" fmla="*/ 0 h 1"/>
                    <a:gd name="T32" fmla="*/ 2 w 3"/>
                    <a:gd name="T33" fmla="*/ 0 h 1"/>
                    <a:gd name="T34" fmla="*/ 2 w 3"/>
                    <a:gd name="T35" fmla="*/ 0 h 1"/>
                    <a:gd name="T36" fmla="*/ 2 w 3"/>
                    <a:gd name="T37" fmla="*/ 0 h 1"/>
                    <a:gd name="T38" fmla="*/ 2 w 3"/>
                    <a:gd name="T39" fmla="*/ 0 h 1"/>
                    <a:gd name="T40" fmla="*/ 2 w 3"/>
                    <a:gd name="T41" fmla="*/ 0 h 1"/>
                    <a:gd name="T42" fmla="*/ 2 w 3"/>
                    <a:gd name="T43" fmla="*/ 0 h 1"/>
                    <a:gd name="T44" fmla="*/ 2 w 3"/>
                    <a:gd name="T45" fmla="*/ 1 h 1"/>
                    <a:gd name="T46" fmla="*/ 2 w 3"/>
                    <a:gd name="T47" fmla="*/ 1 h 1"/>
                    <a:gd name="T48" fmla="*/ 2 w 3"/>
                    <a:gd name="T49" fmla="*/ 1 h 1"/>
                    <a:gd name="T50" fmla="*/ 2 w 3"/>
                    <a:gd name="T51" fmla="*/ 1 h 1"/>
                    <a:gd name="T52" fmla="*/ 1 w 3"/>
                    <a:gd name="T53" fmla="*/ 1 h 1"/>
                    <a:gd name="T54" fmla="*/ 1 w 3"/>
                    <a:gd name="T55" fmla="*/ 1 h 1"/>
                    <a:gd name="T56" fmla="*/ 1 w 3"/>
                    <a:gd name="T57" fmla="*/ 1 h 1"/>
                    <a:gd name="T58" fmla="*/ 1 w 3"/>
                    <a:gd name="T59" fmla="*/ 1 h 1"/>
                    <a:gd name="T60" fmla="*/ 1 w 3"/>
                    <a:gd name="T61" fmla="*/ 1 h 1"/>
                    <a:gd name="T62" fmla="*/ 1 w 3"/>
                    <a:gd name="T63" fmla="*/ 1 h 1"/>
                    <a:gd name="T64" fmla="*/ 1 w 3"/>
                    <a:gd name="T65" fmla="*/ 1 h 1"/>
                    <a:gd name="T66" fmla="*/ 1 w 3"/>
                    <a:gd name="T67" fmla="*/ 1 h 1"/>
                    <a:gd name="T68" fmla="*/ 1 w 3"/>
                    <a:gd name="T69" fmla="*/ 1 h 1"/>
                    <a:gd name="T70" fmla="*/ 1 w 3"/>
                    <a:gd name="T71" fmla="*/ 1 h 1"/>
                    <a:gd name="T72" fmla="*/ 1 w 3"/>
                    <a:gd name="T73" fmla="*/ 1 h 1"/>
                    <a:gd name="T74" fmla="*/ 1 w 3"/>
                    <a:gd name="T75" fmla="*/ 0 h 1"/>
                    <a:gd name="T76" fmla="*/ 1 w 3"/>
                    <a:gd name="T77" fmla="*/ 0 h 1"/>
                    <a:gd name="T78" fmla="*/ 1 w 3"/>
                    <a:gd name="T79" fmla="*/ 0 h 1"/>
                    <a:gd name="T80" fmla="*/ 1 w 3"/>
                    <a:gd name="T81" fmla="*/ 0 h 1"/>
                    <a:gd name="T82" fmla="*/ 1 w 3"/>
                    <a:gd name="T83" fmla="*/ 1 h 1"/>
                    <a:gd name="T84" fmla="*/ 1 w 3"/>
                    <a:gd name="T85" fmla="*/ 1 h 1"/>
                    <a:gd name="T86" fmla="*/ 0 w 3"/>
                    <a:gd name="T87" fmla="*/ 1 h 1"/>
                    <a:gd name="T88" fmla="*/ 0 w 3"/>
                    <a:gd name="T89" fmla="*/ 1 h 1"/>
                    <a:gd name="T90" fmla="*/ 0 w 3"/>
                    <a:gd name="T91" fmla="*/ 1 h 1"/>
                    <a:gd name="T92" fmla="*/ 0 w 3"/>
                    <a:gd name="T93" fmla="*/ 1 h 1"/>
                    <a:gd name="T94" fmla="*/ 0 w 3"/>
                    <a:gd name="T95" fmla="*/ 1 h 1"/>
                    <a:gd name="T96" fmla="*/ 0 w 3"/>
                    <a:gd name="T97" fmla="*/ 1 h 1"/>
                    <a:gd name="T98" fmla="*/ 0 w 3"/>
                    <a:gd name="T99" fmla="*/ 1 h 1"/>
                    <a:gd name="T100" fmla="*/ 0 w 3"/>
                    <a:gd name="T101" fmla="*/ 1 h 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
                    <a:gd name="T154" fmla="*/ 0 h 1"/>
                    <a:gd name="T155" fmla="*/ 3 w 3"/>
                    <a:gd name="T156" fmla="*/ 1 h 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 h="1">
                      <a:moveTo>
                        <a:pt x="3" y="0"/>
                      </a:moveTo>
                      <a:lnTo>
                        <a:pt x="3" y="0"/>
                      </a:lnTo>
                      <a:lnTo>
                        <a:pt x="2" y="0"/>
                      </a:lnTo>
                      <a:lnTo>
                        <a:pt x="2" y="1"/>
                      </a:lnTo>
                      <a:lnTo>
                        <a:pt x="1" y="1"/>
                      </a:lnTo>
                      <a:lnTo>
                        <a:pt x="1" y="0"/>
                      </a:lnTo>
                      <a:lnTo>
                        <a:pt x="1" y="1"/>
                      </a:lnTo>
                      <a:lnTo>
                        <a:pt x="0" y="1"/>
                      </a:lnTo>
                    </a:path>
                  </a:pathLst>
                </a:custGeom>
                <a:noFill/>
                <a:ln w="0">
                  <a:solidFill>
                    <a:srgbClr val="5B82FF"/>
                  </a:solidFill>
                  <a:round/>
                  <a:headEnd/>
                  <a:tailEnd/>
                </a:ln>
              </p:spPr>
              <p:txBody>
                <a:bodyPr/>
                <a:lstStyle/>
                <a:p>
                  <a:endParaRPr lang="en-US">
                    <a:latin typeface="Calibri" pitchFamily="34" charset="0"/>
                  </a:endParaRPr>
                </a:p>
              </p:txBody>
            </p:sp>
            <p:sp>
              <p:nvSpPr>
                <p:cNvPr id="46115" name="Freeform 53"/>
                <p:cNvSpPr>
                  <a:spLocks noChangeAspect="1"/>
                </p:cNvSpPr>
                <p:nvPr/>
              </p:nvSpPr>
              <p:spPr bwMode="auto">
                <a:xfrm>
                  <a:off x="2313" y="3439"/>
                  <a:ext cx="3" cy="1"/>
                </a:xfrm>
                <a:custGeom>
                  <a:avLst/>
                  <a:gdLst>
                    <a:gd name="T0" fmla="*/ 3 w 3"/>
                    <a:gd name="T1" fmla="*/ 0 h 1"/>
                    <a:gd name="T2" fmla="*/ 3 w 3"/>
                    <a:gd name="T3" fmla="*/ 0 h 1"/>
                    <a:gd name="T4" fmla="*/ 3 w 3"/>
                    <a:gd name="T5" fmla="*/ 0 h 1"/>
                    <a:gd name="T6" fmla="*/ 3 w 3"/>
                    <a:gd name="T7" fmla="*/ 0 h 1"/>
                    <a:gd name="T8" fmla="*/ 3 w 3"/>
                    <a:gd name="T9" fmla="*/ 0 h 1"/>
                    <a:gd name="T10" fmla="*/ 3 w 3"/>
                    <a:gd name="T11" fmla="*/ 0 h 1"/>
                    <a:gd name="T12" fmla="*/ 3 w 3"/>
                    <a:gd name="T13" fmla="*/ 0 h 1"/>
                    <a:gd name="T14" fmla="*/ 3 w 3"/>
                    <a:gd name="T15" fmla="*/ 0 h 1"/>
                    <a:gd name="T16" fmla="*/ 3 w 3"/>
                    <a:gd name="T17" fmla="*/ 0 h 1"/>
                    <a:gd name="T18" fmla="*/ 3 w 3"/>
                    <a:gd name="T19" fmla="*/ 0 h 1"/>
                    <a:gd name="T20" fmla="*/ 2 w 3"/>
                    <a:gd name="T21" fmla="*/ 0 h 1"/>
                    <a:gd name="T22" fmla="*/ 2 w 3"/>
                    <a:gd name="T23" fmla="*/ 0 h 1"/>
                    <a:gd name="T24" fmla="*/ 2 w 3"/>
                    <a:gd name="T25" fmla="*/ 0 h 1"/>
                    <a:gd name="T26" fmla="*/ 2 w 3"/>
                    <a:gd name="T27" fmla="*/ 0 h 1"/>
                    <a:gd name="T28" fmla="*/ 2 w 3"/>
                    <a:gd name="T29" fmla="*/ 0 h 1"/>
                    <a:gd name="T30" fmla="*/ 2 w 3"/>
                    <a:gd name="T31" fmla="*/ 0 h 1"/>
                    <a:gd name="T32" fmla="*/ 2 w 3"/>
                    <a:gd name="T33" fmla="*/ 0 h 1"/>
                    <a:gd name="T34" fmla="*/ 2 w 3"/>
                    <a:gd name="T35" fmla="*/ 0 h 1"/>
                    <a:gd name="T36" fmla="*/ 2 w 3"/>
                    <a:gd name="T37" fmla="*/ 0 h 1"/>
                    <a:gd name="T38" fmla="*/ 2 w 3"/>
                    <a:gd name="T39" fmla="*/ 0 h 1"/>
                    <a:gd name="T40" fmla="*/ 2 w 3"/>
                    <a:gd name="T41" fmla="*/ 0 h 1"/>
                    <a:gd name="T42" fmla="*/ 2 w 3"/>
                    <a:gd name="T43" fmla="*/ 0 h 1"/>
                    <a:gd name="T44" fmla="*/ 2 w 3"/>
                    <a:gd name="T45" fmla="*/ 0 h 1"/>
                    <a:gd name="T46" fmla="*/ 2 w 3"/>
                    <a:gd name="T47" fmla="*/ 0 h 1"/>
                    <a:gd name="T48" fmla="*/ 2 w 3"/>
                    <a:gd name="T49" fmla="*/ 0 h 1"/>
                    <a:gd name="T50" fmla="*/ 2 w 3"/>
                    <a:gd name="T51" fmla="*/ 0 h 1"/>
                    <a:gd name="T52" fmla="*/ 2 w 3"/>
                    <a:gd name="T53" fmla="*/ 0 h 1"/>
                    <a:gd name="T54" fmla="*/ 1 w 3"/>
                    <a:gd name="T55" fmla="*/ 0 h 1"/>
                    <a:gd name="T56" fmla="*/ 1 w 3"/>
                    <a:gd name="T57" fmla="*/ 0 h 1"/>
                    <a:gd name="T58" fmla="*/ 1 w 3"/>
                    <a:gd name="T59" fmla="*/ 0 h 1"/>
                    <a:gd name="T60" fmla="*/ 1 w 3"/>
                    <a:gd name="T61" fmla="*/ 0 h 1"/>
                    <a:gd name="T62" fmla="*/ 1 w 3"/>
                    <a:gd name="T63" fmla="*/ 0 h 1"/>
                    <a:gd name="T64" fmla="*/ 1 w 3"/>
                    <a:gd name="T65" fmla="*/ 0 h 1"/>
                    <a:gd name="T66" fmla="*/ 1 w 3"/>
                    <a:gd name="T67" fmla="*/ 0 h 1"/>
                    <a:gd name="T68" fmla="*/ 1 w 3"/>
                    <a:gd name="T69" fmla="*/ 0 h 1"/>
                    <a:gd name="T70" fmla="*/ 1 w 3"/>
                    <a:gd name="T71" fmla="*/ 0 h 1"/>
                    <a:gd name="T72" fmla="*/ 1 w 3"/>
                    <a:gd name="T73" fmla="*/ 0 h 1"/>
                    <a:gd name="T74" fmla="*/ 1 w 3"/>
                    <a:gd name="T75" fmla="*/ 0 h 1"/>
                    <a:gd name="T76" fmla="*/ 1 w 3"/>
                    <a:gd name="T77" fmla="*/ 0 h 1"/>
                    <a:gd name="T78" fmla="*/ 1 w 3"/>
                    <a:gd name="T79" fmla="*/ 0 h 1"/>
                    <a:gd name="T80" fmla="*/ 1 w 3"/>
                    <a:gd name="T81" fmla="*/ 0 h 1"/>
                    <a:gd name="T82" fmla="*/ 1 w 3"/>
                    <a:gd name="T83" fmla="*/ 0 h 1"/>
                    <a:gd name="T84" fmla="*/ 1 w 3"/>
                    <a:gd name="T85" fmla="*/ 0 h 1"/>
                    <a:gd name="T86" fmla="*/ 1 w 3"/>
                    <a:gd name="T87" fmla="*/ 0 h 1"/>
                    <a:gd name="T88" fmla="*/ 0 w 3"/>
                    <a:gd name="T89" fmla="*/ 0 h 1"/>
                    <a:gd name="T90" fmla="*/ 0 w 3"/>
                    <a:gd name="T91" fmla="*/ 0 h 1"/>
                    <a:gd name="T92" fmla="*/ 0 w 3"/>
                    <a:gd name="T93" fmla="*/ 0 h 1"/>
                    <a:gd name="T94" fmla="*/ 0 w 3"/>
                    <a:gd name="T95" fmla="*/ 0 h 1"/>
                    <a:gd name="T96" fmla="*/ 0 w 3"/>
                    <a:gd name="T97" fmla="*/ 0 h 1"/>
                    <a:gd name="T98" fmla="*/ 0 w 3"/>
                    <a:gd name="T99" fmla="*/ 1 h 1"/>
                    <a:gd name="T100" fmla="*/ 0 w 3"/>
                    <a:gd name="T101" fmla="*/ 1 h 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
                    <a:gd name="T154" fmla="*/ 0 h 1"/>
                    <a:gd name="T155" fmla="*/ 3 w 3"/>
                    <a:gd name="T156" fmla="*/ 1 h 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 h="1">
                      <a:moveTo>
                        <a:pt x="3" y="0"/>
                      </a:moveTo>
                      <a:lnTo>
                        <a:pt x="3" y="0"/>
                      </a:lnTo>
                      <a:lnTo>
                        <a:pt x="2" y="0"/>
                      </a:lnTo>
                      <a:lnTo>
                        <a:pt x="1" y="0"/>
                      </a:lnTo>
                      <a:lnTo>
                        <a:pt x="0" y="0"/>
                      </a:lnTo>
                      <a:lnTo>
                        <a:pt x="0" y="1"/>
                      </a:lnTo>
                    </a:path>
                  </a:pathLst>
                </a:custGeom>
                <a:noFill/>
                <a:ln w="0">
                  <a:solidFill>
                    <a:srgbClr val="5B82FF"/>
                  </a:solidFill>
                  <a:round/>
                  <a:headEnd/>
                  <a:tailEnd/>
                </a:ln>
              </p:spPr>
              <p:txBody>
                <a:bodyPr/>
                <a:lstStyle/>
                <a:p>
                  <a:endParaRPr lang="en-US">
                    <a:latin typeface="Calibri" pitchFamily="34" charset="0"/>
                  </a:endParaRPr>
                </a:p>
              </p:txBody>
            </p:sp>
            <p:sp>
              <p:nvSpPr>
                <p:cNvPr id="46116" name="Freeform 54"/>
                <p:cNvSpPr>
                  <a:spLocks noChangeAspect="1"/>
                </p:cNvSpPr>
                <p:nvPr/>
              </p:nvSpPr>
              <p:spPr bwMode="auto">
                <a:xfrm>
                  <a:off x="2310" y="3440"/>
                  <a:ext cx="3" cy="1"/>
                </a:xfrm>
                <a:custGeom>
                  <a:avLst/>
                  <a:gdLst>
                    <a:gd name="T0" fmla="*/ 3 w 3"/>
                    <a:gd name="T1" fmla="*/ 0 h 1"/>
                    <a:gd name="T2" fmla="*/ 3 w 3"/>
                    <a:gd name="T3" fmla="*/ 0 h 1"/>
                    <a:gd name="T4" fmla="*/ 3 w 3"/>
                    <a:gd name="T5" fmla="*/ 0 h 1"/>
                    <a:gd name="T6" fmla="*/ 3 w 3"/>
                    <a:gd name="T7" fmla="*/ 0 h 1"/>
                    <a:gd name="T8" fmla="*/ 3 w 3"/>
                    <a:gd name="T9" fmla="*/ 0 h 1"/>
                    <a:gd name="T10" fmla="*/ 3 w 3"/>
                    <a:gd name="T11" fmla="*/ 0 h 1"/>
                    <a:gd name="T12" fmla="*/ 3 w 3"/>
                    <a:gd name="T13" fmla="*/ 0 h 1"/>
                    <a:gd name="T14" fmla="*/ 3 w 3"/>
                    <a:gd name="T15" fmla="*/ 0 h 1"/>
                    <a:gd name="T16" fmla="*/ 3 w 3"/>
                    <a:gd name="T17" fmla="*/ 0 h 1"/>
                    <a:gd name="T18" fmla="*/ 3 w 3"/>
                    <a:gd name="T19" fmla="*/ 0 h 1"/>
                    <a:gd name="T20" fmla="*/ 2 w 3"/>
                    <a:gd name="T21" fmla="*/ 0 h 1"/>
                    <a:gd name="T22" fmla="*/ 2 w 3"/>
                    <a:gd name="T23" fmla="*/ 0 h 1"/>
                    <a:gd name="T24" fmla="*/ 2 w 3"/>
                    <a:gd name="T25" fmla="*/ 0 h 1"/>
                    <a:gd name="T26" fmla="*/ 2 w 3"/>
                    <a:gd name="T27" fmla="*/ 0 h 1"/>
                    <a:gd name="T28" fmla="*/ 2 w 3"/>
                    <a:gd name="T29" fmla="*/ 0 h 1"/>
                    <a:gd name="T30" fmla="*/ 2 w 3"/>
                    <a:gd name="T31" fmla="*/ 0 h 1"/>
                    <a:gd name="T32" fmla="*/ 2 w 3"/>
                    <a:gd name="T33" fmla="*/ 0 h 1"/>
                    <a:gd name="T34" fmla="*/ 2 w 3"/>
                    <a:gd name="T35" fmla="*/ 0 h 1"/>
                    <a:gd name="T36" fmla="*/ 2 w 3"/>
                    <a:gd name="T37" fmla="*/ 0 h 1"/>
                    <a:gd name="T38" fmla="*/ 2 w 3"/>
                    <a:gd name="T39" fmla="*/ 0 h 1"/>
                    <a:gd name="T40" fmla="*/ 2 w 3"/>
                    <a:gd name="T41" fmla="*/ 0 h 1"/>
                    <a:gd name="T42" fmla="*/ 2 w 3"/>
                    <a:gd name="T43" fmla="*/ 0 h 1"/>
                    <a:gd name="T44" fmla="*/ 2 w 3"/>
                    <a:gd name="T45" fmla="*/ 0 h 1"/>
                    <a:gd name="T46" fmla="*/ 2 w 3"/>
                    <a:gd name="T47" fmla="*/ 0 h 1"/>
                    <a:gd name="T48" fmla="*/ 2 w 3"/>
                    <a:gd name="T49" fmla="*/ 0 h 1"/>
                    <a:gd name="T50" fmla="*/ 2 w 3"/>
                    <a:gd name="T51" fmla="*/ 0 h 1"/>
                    <a:gd name="T52" fmla="*/ 2 w 3"/>
                    <a:gd name="T53" fmla="*/ 0 h 1"/>
                    <a:gd name="T54" fmla="*/ 2 w 3"/>
                    <a:gd name="T55" fmla="*/ 0 h 1"/>
                    <a:gd name="T56" fmla="*/ 1 w 3"/>
                    <a:gd name="T57" fmla="*/ 0 h 1"/>
                    <a:gd name="T58" fmla="*/ 1 w 3"/>
                    <a:gd name="T59" fmla="*/ 0 h 1"/>
                    <a:gd name="T60" fmla="*/ 1 w 3"/>
                    <a:gd name="T61" fmla="*/ 0 h 1"/>
                    <a:gd name="T62" fmla="*/ 1 w 3"/>
                    <a:gd name="T63" fmla="*/ 0 h 1"/>
                    <a:gd name="T64" fmla="*/ 1 w 3"/>
                    <a:gd name="T65" fmla="*/ 0 h 1"/>
                    <a:gd name="T66" fmla="*/ 1 w 3"/>
                    <a:gd name="T67" fmla="*/ 0 h 1"/>
                    <a:gd name="T68" fmla="*/ 1 w 3"/>
                    <a:gd name="T69" fmla="*/ 0 h 1"/>
                    <a:gd name="T70" fmla="*/ 1 w 3"/>
                    <a:gd name="T71" fmla="*/ 0 h 1"/>
                    <a:gd name="T72" fmla="*/ 1 w 3"/>
                    <a:gd name="T73" fmla="*/ 0 h 1"/>
                    <a:gd name="T74" fmla="*/ 1 w 3"/>
                    <a:gd name="T75" fmla="*/ 0 h 1"/>
                    <a:gd name="T76" fmla="*/ 1 w 3"/>
                    <a:gd name="T77" fmla="*/ 0 h 1"/>
                    <a:gd name="T78" fmla="*/ 1 w 3"/>
                    <a:gd name="T79" fmla="*/ 0 h 1"/>
                    <a:gd name="T80" fmla="*/ 1 w 3"/>
                    <a:gd name="T81" fmla="*/ 0 h 1"/>
                    <a:gd name="T82" fmla="*/ 1 w 3"/>
                    <a:gd name="T83" fmla="*/ 0 h 1"/>
                    <a:gd name="T84" fmla="*/ 1 w 3"/>
                    <a:gd name="T85" fmla="*/ 0 h 1"/>
                    <a:gd name="T86" fmla="*/ 1 w 3"/>
                    <a:gd name="T87" fmla="*/ 0 h 1"/>
                    <a:gd name="T88" fmla="*/ 1 w 3"/>
                    <a:gd name="T89" fmla="*/ 0 h 1"/>
                    <a:gd name="T90" fmla="*/ 0 w 3"/>
                    <a:gd name="T91" fmla="*/ 0 h 1"/>
                    <a:gd name="T92" fmla="*/ 0 w 3"/>
                    <a:gd name="T93" fmla="*/ 0 h 1"/>
                    <a:gd name="T94" fmla="*/ 0 w 3"/>
                    <a:gd name="T95" fmla="*/ 0 h 1"/>
                    <a:gd name="T96" fmla="*/ 0 w 3"/>
                    <a:gd name="T97" fmla="*/ 0 h 1"/>
                    <a:gd name="T98" fmla="*/ 0 w 3"/>
                    <a:gd name="T99" fmla="*/ 0 h 1"/>
                    <a:gd name="T100" fmla="*/ 0 w 3"/>
                    <a:gd name="T101" fmla="*/ 0 h 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
                    <a:gd name="T154" fmla="*/ 0 h 1"/>
                    <a:gd name="T155" fmla="*/ 3 w 3"/>
                    <a:gd name="T156" fmla="*/ 1 h 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 h="1">
                      <a:moveTo>
                        <a:pt x="3" y="0"/>
                      </a:moveTo>
                      <a:lnTo>
                        <a:pt x="3" y="0"/>
                      </a:lnTo>
                      <a:lnTo>
                        <a:pt x="2" y="0"/>
                      </a:lnTo>
                      <a:lnTo>
                        <a:pt x="1" y="0"/>
                      </a:lnTo>
                      <a:lnTo>
                        <a:pt x="0" y="0"/>
                      </a:lnTo>
                    </a:path>
                  </a:pathLst>
                </a:custGeom>
                <a:noFill/>
                <a:ln w="0">
                  <a:solidFill>
                    <a:srgbClr val="5B82FF"/>
                  </a:solidFill>
                  <a:round/>
                  <a:headEnd/>
                  <a:tailEnd/>
                </a:ln>
              </p:spPr>
              <p:txBody>
                <a:bodyPr/>
                <a:lstStyle/>
                <a:p>
                  <a:endParaRPr lang="en-US">
                    <a:latin typeface="Calibri" pitchFamily="34" charset="0"/>
                  </a:endParaRPr>
                </a:p>
              </p:txBody>
            </p:sp>
            <p:sp>
              <p:nvSpPr>
                <p:cNvPr id="46117" name="Freeform 55"/>
                <p:cNvSpPr>
                  <a:spLocks noChangeAspect="1"/>
                </p:cNvSpPr>
                <p:nvPr/>
              </p:nvSpPr>
              <p:spPr bwMode="auto">
                <a:xfrm>
                  <a:off x="2307" y="3440"/>
                  <a:ext cx="3" cy="3"/>
                </a:xfrm>
                <a:custGeom>
                  <a:avLst/>
                  <a:gdLst>
                    <a:gd name="T0" fmla="*/ 3 w 3"/>
                    <a:gd name="T1" fmla="*/ 0 h 3"/>
                    <a:gd name="T2" fmla="*/ 3 w 3"/>
                    <a:gd name="T3" fmla="*/ 0 h 3"/>
                    <a:gd name="T4" fmla="*/ 3 w 3"/>
                    <a:gd name="T5" fmla="*/ 0 h 3"/>
                    <a:gd name="T6" fmla="*/ 3 w 3"/>
                    <a:gd name="T7" fmla="*/ 0 h 3"/>
                    <a:gd name="T8" fmla="*/ 3 w 3"/>
                    <a:gd name="T9" fmla="*/ 0 h 3"/>
                    <a:gd name="T10" fmla="*/ 3 w 3"/>
                    <a:gd name="T11" fmla="*/ 0 h 3"/>
                    <a:gd name="T12" fmla="*/ 3 w 3"/>
                    <a:gd name="T13" fmla="*/ 0 h 3"/>
                    <a:gd name="T14" fmla="*/ 3 w 3"/>
                    <a:gd name="T15" fmla="*/ 0 h 3"/>
                    <a:gd name="T16" fmla="*/ 3 w 3"/>
                    <a:gd name="T17" fmla="*/ 0 h 3"/>
                    <a:gd name="T18" fmla="*/ 3 w 3"/>
                    <a:gd name="T19" fmla="*/ 0 h 3"/>
                    <a:gd name="T20" fmla="*/ 3 w 3"/>
                    <a:gd name="T21" fmla="*/ 0 h 3"/>
                    <a:gd name="T22" fmla="*/ 3 w 3"/>
                    <a:gd name="T23" fmla="*/ 0 h 3"/>
                    <a:gd name="T24" fmla="*/ 2 w 3"/>
                    <a:gd name="T25" fmla="*/ 0 h 3"/>
                    <a:gd name="T26" fmla="*/ 2 w 3"/>
                    <a:gd name="T27" fmla="*/ 0 h 3"/>
                    <a:gd name="T28" fmla="*/ 2 w 3"/>
                    <a:gd name="T29" fmla="*/ 0 h 3"/>
                    <a:gd name="T30" fmla="*/ 2 w 3"/>
                    <a:gd name="T31" fmla="*/ 0 h 3"/>
                    <a:gd name="T32" fmla="*/ 2 w 3"/>
                    <a:gd name="T33" fmla="*/ 0 h 3"/>
                    <a:gd name="T34" fmla="*/ 2 w 3"/>
                    <a:gd name="T35" fmla="*/ 0 h 3"/>
                    <a:gd name="T36" fmla="*/ 2 w 3"/>
                    <a:gd name="T37" fmla="*/ 0 h 3"/>
                    <a:gd name="T38" fmla="*/ 2 w 3"/>
                    <a:gd name="T39" fmla="*/ 0 h 3"/>
                    <a:gd name="T40" fmla="*/ 2 w 3"/>
                    <a:gd name="T41" fmla="*/ 0 h 3"/>
                    <a:gd name="T42" fmla="*/ 2 w 3"/>
                    <a:gd name="T43" fmla="*/ 0 h 3"/>
                    <a:gd name="T44" fmla="*/ 2 w 3"/>
                    <a:gd name="T45" fmla="*/ 0 h 3"/>
                    <a:gd name="T46" fmla="*/ 2 w 3"/>
                    <a:gd name="T47" fmla="*/ 0 h 3"/>
                    <a:gd name="T48" fmla="*/ 2 w 3"/>
                    <a:gd name="T49" fmla="*/ 0 h 3"/>
                    <a:gd name="T50" fmla="*/ 2 w 3"/>
                    <a:gd name="T51" fmla="*/ 1 h 3"/>
                    <a:gd name="T52" fmla="*/ 2 w 3"/>
                    <a:gd name="T53" fmla="*/ 1 h 3"/>
                    <a:gd name="T54" fmla="*/ 2 w 3"/>
                    <a:gd name="T55" fmla="*/ 1 h 3"/>
                    <a:gd name="T56" fmla="*/ 2 w 3"/>
                    <a:gd name="T57" fmla="*/ 1 h 3"/>
                    <a:gd name="T58" fmla="*/ 1 w 3"/>
                    <a:gd name="T59" fmla="*/ 1 h 3"/>
                    <a:gd name="T60" fmla="*/ 1 w 3"/>
                    <a:gd name="T61" fmla="*/ 2 h 3"/>
                    <a:gd name="T62" fmla="*/ 1 w 3"/>
                    <a:gd name="T63" fmla="*/ 2 h 3"/>
                    <a:gd name="T64" fmla="*/ 1 w 3"/>
                    <a:gd name="T65" fmla="*/ 2 h 3"/>
                    <a:gd name="T66" fmla="*/ 1 w 3"/>
                    <a:gd name="T67" fmla="*/ 2 h 3"/>
                    <a:gd name="T68" fmla="*/ 1 w 3"/>
                    <a:gd name="T69" fmla="*/ 2 h 3"/>
                    <a:gd name="T70" fmla="*/ 1 w 3"/>
                    <a:gd name="T71" fmla="*/ 2 h 3"/>
                    <a:gd name="T72" fmla="*/ 1 w 3"/>
                    <a:gd name="T73" fmla="*/ 2 h 3"/>
                    <a:gd name="T74" fmla="*/ 1 w 3"/>
                    <a:gd name="T75" fmla="*/ 2 h 3"/>
                    <a:gd name="T76" fmla="*/ 1 w 3"/>
                    <a:gd name="T77" fmla="*/ 2 h 3"/>
                    <a:gd name="T78" fmla="*/ 1 w 3"/>
                    <a:gd name="T79" fmla="*/ 2 h 3"/>
                    <a:gd name="T80" fmla="*/ 1 w 3"/>
                    <a:gd name="T81" fmla="*/ 2 h 3"/>
                    <a:gd name="T82" fmla="*/ 1 w 3"/>
                    <a:gd name="T83" fmla="*/ 2 h 3"/>
                    <a:gd name="T84" fmla="*/ 1 w 3"/>
                    <a:gd name="T85" fmla="*/ 3 h 3"/>
                    <a:gd name="T86" fmla="*/ 1 w 3"/>
                    <a:gd name="T87" fmla="*/ 2 h 3"/>
                    <a:gd name="T88" fmla="*/ 1 w 3"/>
                    <a:gd name="T89" fmla="*/ 2 h 3"/>
                    <a:gd name="T90" fmla="*/ 1 w 3"/>
                    <a:gd name="T91" fmla="*/ 2 h 3"/>
                    <a:gd name="T92" fmla="*/ 0 w 3"/>
                    <a:gd name="T93" fmla="*/ 2 h 3"/>
                    <a:gd name="T94" fmla="*/ 0 w 3"/>
                    <a:gd name="T95" fmla="*/ 2 h 3"/>
                    <a:gd name="T96" fmla="*/ 0 w 3"/>
                    <a:gd name="T97" fmla="*/ 2 h 3"/>
                    <a:gd name="T98" fmla="*/ 0 w 3"/>
                    <a:gd name="T99" fmla="*/ 2 h 3"/>
                    <a:gd name="T100" fmla="*/ 0 w 3"/>
                    <a:gd name="T101" fmla="*/ 1 h 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
                    <a:gd name="T154" fmla="*/ 0 h 3"/>
                    <a:gd name="T155" fmla="*/ 3 w 3"/>
                    <a:gd name="T156" fmla="*/ 3 h 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 h="3">
                      <a:moveTo>
                        <a:pt x="3" y="0"/>
                      </a:moveTo>
                      <a:lnTo>
                        <a:pt x="3" y="0"/>
                      </a:lnTo>
                      <a:lnTo>
                        <a:pt x="2" y="0"/>
                      </a:lnTo>
                      <a:lnTo>
                        <a:pt x="2" y="1"/>
                      </a:lnTo>
                      <a:lnTo>
                        <a:pt x="1" y="1"/>
                      </a:lnTo>
                      <a:lnTo>
                        <a:pt x="1" y="2"/>
                      </a:lnTo>
                      <a:lnTo>
                        <a:pt x="1" y="3"/>
                      </a:lnTo>
                      <a:lnTo>
                        <a:pt x="1" y="2"/>
                      </a:lnTo>
                      <a:lnTo>
                        <a:pt x="0" y="2"/>
                      </a:lnTo>
                      <a:lnTo>
                        <a:pt x="0" y="1"/>
                      </a:lnTo>
                    </a:path>
                  </a:pathLst>
                </a:custGeom>
                <a:noFill/>
                <a:ln w="0">
                  <a:solidFill>
                    <a:srgbClr val="5B82FF"/>
                  </a:solidFill>
                  <a:round/>
                  <a:headEnd/>
                  <a:tailEnd/>
                </a:ln>
              </p:spPr>
              <p:txBody>
                <a:bodyPr/>
                <a:lstStyle/>
                <a:p>
                  <a:endParaRPr lang="en-US">
                    <a:latin typeface="Calibri" pitchFamily="34" charset="0"/>
                  </a:endParaRPr>
                </a:p>
              </p:txBody>
            </p:sp>
            <p:sp>
              <p:nvSpPr>
                <p:cNvPr id="46118" name="Freeform 56"/>
                <p:cNvSpPr>
                  <a:spLocks noChangeAspect="1"/>
                </p:cNvSpPr>
                <p:nvPr/>
              </p:nvSpPr>
              <p:spPr bwMode="auto">
                <a:xfrm>
                  <a:off x="2304" y="3441"/>
                  <a:ext cx="3" cy="1"/>
                </a:xfrm>
                <a:custGeom>
                  <a:avLst/>
                  <a:gdLst>
                    <a:gd name="T0" fmla="*/ 3 w 3"/>
                    <a:gd name="T1" fmla="*/ 0 h 1"/>
                    <a:gd name="T2" fmla="*/ 3 w 3"/>
                    <a:gd name="T3" fmla="*/ 0 h 1"/>
                    <a:gd name="T4" fmla="*/ 3 w 3"/>
                    <a:gd name="T5" fmla="*/ 0 h 1"/>
                    <a:gd name="T6" fmla="*/ 3 w 3"/>
                    <a:gd name="T7" fmla="*/ 0 h 1"/>
                    <a:gd name="T8" fmla="*/ 3 w 3"/>
                    <a:gd name="T9" fmla="*/ 0 h 1"/>
                    <a:gd name="T10" fmla="*/ 3 w 3"/>
                    <a:gd name="T11" fmla="*/ 0 h 1"/>
                    <a:gd name="T12" fmla="*/ 3 w 3"/>
                    <a:gd name="T13" fmla="*/ 0 h 1"/>
                    <a:gd name="T14" fmla="*/ 3 w 3"/>
                    <a:gd name="T15" fmla="*/ 0 h 1"/>
                    <a:gd name="T16" fmla="*/ 3 w 3"/>
                    <a:gd name="T17" fmla="*/ 0 h 1"/>
                    <a:gd name="T18" fmla="*/ 3 w 3"/>
                    <a:gd name="T19" fmla="*/ 0 h 1"/>
                    <a:gd name="T20" fmla="*/ 3 w 3"/>
                    <a:gd name="T21" fmla="*/ 0 h 1"/>
                    <a:gd name="T22" fmla="*/ 3 w 3"/>
                    <a:gd name="T23" fmla="*/ 0 h 1"/>
                    <a:gd name="T24" fmla="*/ 3 w 3"/>
                    <a:gd name="T25" fmla="*/ 0 h 1"/>
                    <a:gd name="T26" fmla="*/ 2 w 3"/>
                    <a:gd name="T27" fmla="*/ 0 h 1"/>
                    <a:gd name="T28" fmla="*/ 2 w 3"/>
                    <a:gd name="T29" fmla="*/ 0 h 1"/>
                    <a:gd name="T30" fmla="*/ 2 w 3"/>
                    <a:gd name="T31" fmla="*/ 0 h 1"/>
                    <a:gd name="T32" fmla="*/ 2 w 3"/>
                    <a:gd name="T33" fmla="*/ 0 h 1"/>
                    <a:gd name="T34" fmla="*/ 2 w 3"/>
                    <a:gd name="T35" fmla="*/ 0 h 1"/>
                    <a:gd name="T36" fmla="*/ 2 w 3"/>
                    <a:gd name="T37" fmla="*/ 0 h 1"/>
                    <a:gd name="T38" fmla="*/ 2 w 3"/>
                    <a:gd name="T39" fmla="*/ 0 h 1"/>
                    <a:gd name="T40" fmla="*/ 2 w 3"/>
                    <a:gd name="T41" fmla="*/ 0 h 1"/>
                    <a:gd name="T42" fmla="*/ 2 w 3"/>
                    <a:gd name="T43" fmla="*/ 0 h 1"/>
                    <a:gd name="T44" fmla="*/ 2 w 3"/>
                    <a:gd name="T45" fmla="*/ 0 h 1"/>
                    <a:gd name="T46" fmla="*/ 2 w 3"/>
                    <a:gd name="T47" fmla="*/ 0 h 1"/>
                    <a:gd name="T48" fmla="*/ 2 w 3"/>
                    <a:gd name="T49" fmla="*/ 0 h 1"/>
                    <a:gd name="T50" fmla="*/ 2 w 3"/>
                    <a:gd name="T51" fmla="*/ 0 h 1"/>
                    <a:gd name="T52" fmla="*/ 2 w 3"/>
                    <a:gd name="T53" fmla="*/ 0 h 1"/>
                    <a:gd name="T54" fmla="*/ 2 w 3"/>
                    <a:gd name="T55" fmla="*/ 0 h 1"/>
                    <a:gd name="T56" fmla="*/ 2 w 3"/>
                    <a:gd name="T57" fmla="*/ 0 h 1"/>
                    <a:gd name="T58" fmla="*/ 1 w 3"/>
                    <a:gd name="T59" fmla="*/ 0 h 1"/>
                    <a:gd name="T60" fmla="*/ 1 w 3"/>
                    <a:gd name="T61" fmla="*/ 0 h 1"/>
                    <a:gd name="T62" fmla="*/ 1 w 3"/>
                    <a:gd name="T63" fmla="*/ 0 h 1"/>
                    <a:gd name="T64" fmla="*/ 1 w 3"/>
                    <a:gd name="T65" fmla="*/ 0 h 1"/>
                    <a:gd name="T66" fmla="*/ 1 w 3"/>
                    <a:gd name="T67" fmla="*/ 0 h 1"/>
                    <a:gd name="T68" fmla="*/ 1 w 3"/>
                    <a:gd name="T69" fmla="*/ 0 h 1"/>
                    <a:gd name="T70" fmla="*/ 1 w 3"/>
                    <a:gd name="T71" fmla="*/ 0 h 1"/>
                    <a:gd name="T72" fmla="*/ 1 w 3"/>
                    <a:gd name="T73" fmla="*/ 0 h 1"/>
                    <a:gd name="T74" fmla="*/ 1 w 3"/>
                    <a:gd name="T75" fmla="*/ 0 h 1"/>
                    <a:gd name="T76" fmla="*/ 1 w 3"/>
                    <a:gd name="T77" fmla="*/ 0 h 1"/>
                    <a:gd name="T78" fmla="*/ 1 w 3"/>
                    <a:gd name="T79" fmla="*/ 0 h 1"/>
                    <a:gd name="T80" fmla="*/ 1 w 3"/>
                    <a:gd name="T81" fmla="*/ 0 h 1"/>
                    <a:gd name="T82" fmla="*/ 1 w 3"/>
                    <a:gd name="T83" fmla="*/ 0 h 1"/>
                    <a:gd name="T84" fmla="*/ 1 w 3"/>
                    <a:gd name="T85" fmla="*/ 0 h 1"/>
                    <a:gd name="T86" fmla="*/ 1 w 3"/>
                    <a:gd name="T87" fmla="*/ 1 h 1"/>
                    <a:gd name="T88" fmla="*/ 1 w 3"/>
                    <a:gd name="T89" fmla="*/ 1 h 1"/>
                    <a:gd name="T90" fmla="*/ 1 w 3"/>
                    <a:gd name="T91" fmla="*/ 1 h 1"/>
                    <a:gd name="T92" fmla="*/ 1 w 3"/>
                    <a:gd name="T93" fmla="*/ 1 h 1"/>
                    <a:gd name="T94" fmla="*/ 0 w 3"/>
                    <a:gd name="T95" fmla="*/ 1 h 1"/>
                    <a:gd name="T96" fmla="*/ 0 w 3"/>
                    <a:gd name="T97" fmla="*/ 1 h 1"/>
                    <a:gd name="T98" fmla="*/ 0 w 3"/>
                    <a:gd name="T99" fmla="*/ 1 h 1"/>
                    <a:gd name="T100" fmla="*/ 0 w 3"/>
                    <a:gd name="T101" fmla="*/ 1 h 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
                    <a:gd name="T154" fmla="*/ 0 h 1"/>
                    <a:gd name="T155" fmla="*/ 3 w 3"/>
                    <a:gd name="T156" fmla="*/ 1 h 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 h="1">
                      <a:moveTo>
                        <a:pt x="3" y="0"/>
                      </a:moveTo>
                      <a:lnTo>
                        <a:pt x="3" y="0"/>
                      </a:lnTo>
                      <a:lnTo>
                        <a:pt x="2" y="0"/>
                      </a:lnTo>
                      <a:lnTo>
                        <a:pt x="1" y="0"/>
                      </a:lnTo>
                      <a:lnTo>
                        <a:pt x="1" y="1"/>
                      </a:lnTo>
                      <a:lnTo>
                        <a:pt x="0" y="1"/>
                      </a:lnTo>
                    </a:path>
                  </a:pathLst>
                </a:custGeom>
                <a:noFill/>
                <a:ln w="0">
                  <a:solidFill>
                    <a:srgbClr val="5B82FF"/>
                  </a:solidFill>
                  <a:round/>
                  <a:headEnd/>
                  <a:tailEnd/>
                </a:ln>
              </p:spPr>
              <p:txBody>
                <a:bodyPr/>
                <a:lstStyle/>
                <a:p>
                  <a:endParaRPr lang="en-US">
                    <a:latin typeface="Calibri" pitchFamily="34" charset="0"/>
                  </a:endParaRPr>
                </a:p>
              </p:txBody>
            </p:sp>
            <p:sp>
              <p:nvSpPr>
                <p:cNvPr id="46119" name="Freeform 57"/>
                <p:cNvSpPr>
                  <a:spLocks noChangeAspect="1"/>
                </p:cNvSpPr>
                <p:nvPr/>
              </p:nvSpPr>
              <p:spPr bwMode="auto">
                <a:xfrm>
                  <a:off x="2301" y="3442"/>
                  <a:ext cx="3" cy="5"/>
                </a:xfrm>
                <a:custGeom>
                  <a:avLst/>
                  <a:gdLst>
                    <a:gd name="T0" fmla="*/ 3 w 3"/>
                    <a:gd name="T1" fmla="*/ 0 h 5"/>
                    <a:gd name="T2" fmla="*/ 3 w 3"/>
                    <a:gd name="T3" fmla="*/ 1 h 5"/>
                    <a:gd name="T4" fmla="*/ 3 w 3"/>
                    <a:gd name="T5" fmla="*/ 1 h 5"/>
                    <a:gd name="T6" fmla="*/ 3 w 3"/>
                    <a:gd name="T7" fmla="*/ 1 h 5"/>
                    <a:gd name="T8" fmla="*/ 3 w 3"/>
                    <a:gd name="T9" fmla="*/ 1 h 5"/>
                    <a:gd name="T10" fmla="*/ 3 w 3"/>
                    <a:gd name="T11" fmla="*/ 1 h 5"/>
                    <a:gd name="T12" fmla="*/ 3 w 3"/>
                    <a:gd name="T13" fmla="*/ 1 h 5"/>
                    <a:gd name="T14" fmla="*/ 3 w 3"/>
                    <a:gd name="T15" fmla="*/ 1 h 5"/>
                    <a:gd name="T16" fmla="*/ 3 w 3"/>
                    <a:gd name="T17" fmla="*/ 1 h 5"/>
                    <a:gd name="T18" fmla="*/ 3 w 3"/>
                    <a:gd name="T19" fmla="*/ 1 h 5"/>
                    <a:gd name="T20" fmla="*/ 3 w 3"/>
                    <a:gd name="T21" fmla="*/ 1 h 5"/>
                    <a:gd name="T22" fmla="*/ 3 w 3"/>
                    <a:gd name="T23" fmla="*/ 1 h 5"/>
                    <a:gd name="T24" fmla="*/ 3 w 3"/>
                    <a:gd name="T25" fmla="*/ 1 h 5"/>
                    <a:gd name="T26" fmla="*/ 3 w 3"/>
                    <a:gd name="T27" fmla="*/ 1 h 5"/>
                    <a:gd name="T28" fmla="*/ 2 w 3"/>
                    <a:gd name="T29" fmla="*/ 1 h 5"/>
                    <a:gd name="T30" fmla="*/ 2 w 3"/>
                    <a:gd name="T31" fmla="*/ 1 h 5"/>
                    <a:gd name="T32" fmla="*/ 2 w 3"/>
                    <a:gd name="T33" fmla="*/ 1 h 5"/>
                    <a:gd name="T34" fmla="*/ 2 w 3"/>
                    <a:gd name="T35" fmla="*/ 1 h 5"/>
                    <a:gd name="T36" fmla="*/ 2 w 3"/>
                    <a:gd name="T37" fmla="*/ 1 h 5"/>
                    <a:gd name="T38" fmla="*/ 2 w 3"/>
                    <a:gd name="T39" fmla="*/ 0 h 5"/>
                    <a:gd name="T40" fmla="*/ 2 w 3"/>
                    <a:gd name="T41" fmla="*/ 0 h 5"/>
                    <a:gd name="T42" fmla="*/ 2 w 3"/>
                    <a:gd name="T43" fmla="*/ 0 h 5"/>
                    <a:gd name="T44" fmla="*/ 2 w 3"/>
                    <a:gd name="T45" fmla="*/ 0 h 5"/>
                    <a:gd name="T46" fmla="*/ 2 w 3"/>
                    <a:gd name="T47" fmla="*/ 0 h 5"/>
                    <a:gd name="T48" fmla="*/ 2 w 3"/>
                    <a:gd name="T49" fmla="*/ 0 h 5"/>
                    <a:gd name="T50" fmla="*/ 2 w 3"/>
                    <a:gd name="T51" fmla="*/ 0 h 5"/>
                    <a:gd name="T52" fmla="*/ 2 w 3"/>
                    <a:gd name="T53" fmla="*/ 0 h 5"/>
                    <a:gd name="T54" fmla="*/ 2 w 3"/>
                    <a:gd name="T55" fmla="*/ 0 h 5"/>
                    <a:gd name="T56" fmla="*/ 2 w 3"/>
                    <a:gd name="T57" fmla="*/ 0 h 5"/>
                    <a:gd name="T58" fmla="*/ 2 w 3"/>
                    <a:gd name="T59" fmla="*/ 0 h 5"/>
                    <a:gd name="T60" fmla="*/ 2 w 3"/>
                    <a:gd name="T61" fmla="*/ 0 h 5"/>
                    <a:gd name="T62" fmla="*/ 1 w 3"/>
                    <a:gd name="T63" fmla="*/ 0 h 5"/>
                    <a:gd name="T64" fmla="*/ 1 w 3"/>
                    <a:gd name="T65" fmla="*/ 0 h 5"/>
                    <a:gd name="T66" fmla="*/ 1 w 3"/>
                    <a:gd name="T67" fmla="*/ 0 h 5"/>
                    <a:gd name="T68" fmla="*/ 1 w 3"/>
                    <a:gd name="T69" fmla="*/ 0 h 5"/>
                    <a:gd name="T70" fmla="*/ 1 w 3"/>
                    <a:gd name="T71" fmla="*/ 0 h 5"/>
                    <a:gd name="T72" fmla="*/ 1 w 3"/>
                    <a:gd name="T73" fmla="*/ 1 h 5"/>
                    <a:gd name="T74" fmla="*/ 1 w 3"/>
                    <a:gd name="T75" fmla="*/ 1 h 5"/>
                    <a:gd name="T76" fmla="*/ 1 w 3"/>
                    <a:gd name="T77" fmla="*/ 1 h 5"/>
                    <a:gd name="T78" fmla="*/ 1 w 3"/>
                    <a:gd name="T79" fmla="*/ 1 h 5"/>
                    <a:gd name="T80" fmla="*/ 1 w 3"/>
                    <a:gd name="T81" fmla="*/ 1 h 5"/>
                    <a:gd name="T82" fmla="*/ 1 w 3"/>
                    <a:gd name="T83" fmla="*/ 1 h 5"/>
                    <a:gd name="T84" fmla="*/ 1 w 3"/>
                    <a:gd name="T85" fmla="*/ 2 h 5"/>
                    <a:gd name="T86" fmla="*/ 1 w 3"/>
                    <a:gd name="T87" fmla="*/ 2 h 5"/>
                    <a:gd name="T88" fmla="*/ 1 w 3"/>
                    <a:gd name="T89" fmla="*/ 2 h 5"/>
                    <a:gd name="T90" fmla="*/ 1 w 3"/>
                    <a:gd name="T91" fmla="*/ 2 h 5"/>
                    <a:gd name="T92" fmla="*/ 1 w 3"/>
                    <a:gd name="T93" fmla="*/ 3 h 5"/>
                    <a:gd name="T94" fmla="*/ 1 w 3"/>
                    <a:gd name="T95" fmla="*/ 3 h 5"/>
                    <a:gd name="T96" fmla="*/ 0 w 3"/>
                    <a:gd name="T97" fmla="*/ 4 h 5"/>
                    <a:gd name="T98" fmla="*/ 0 w 3"/>
                    <a:gd name="T99" fmla="*/ 4 h 5"/>
                    <a:gd name="T100" fmla="*/ 0 w 3"/>
                    <a:gd name="T101" fmla="*/ 5 h 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
                    <a:gd name="T154" fmla="*/ 0 h 5"/>
                    <a:gd name="T155" fmla="*/ 3 w 3"/>
                    <a:gd name="T156" fmla="*/ 5 h 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 h="5">
                      <a:moveTo>
                        <a:pt x="3" y="0"/>
                      </a:moveTo>
                      <a:lnTo>
                        <a:pt x="3" y="1"/>
                      </a:lnTo>
                      <a:lnTo>
                        <a:pt x="2" y="1"/>
                      </a:lnTo>
                      <a:lnTo>
                        <a:pt x="2" y="0"/>
                      </a:lnTo>
                      <a:lnTo>
                        <a:pt x="1" y="0"/>
                      </a:lnTo>
                      <a:lnTo>
                        <a:pt x="1" y="1"/>
                      </a:lnTo>
                      <a:lnTo>
                        <a:pt x="1" y="2"/>
                      </a:lnTo>
                      <a:lnTo>
                        <a:pt x="1" y="3"/>
                      </a:lnTo>
                      <a:lnTo>
                        <a:pt x="0" y="4"/>
                      </a:lnTo>
                      <a:lnTo>
                        <a:pt x="0" y="5"/>
                      </a:lnTo>
                    </a:path>
                  </a:pathLst>
                </a:custGeom>
                <a:noFill/>
                <a:ln w="0">
                  <a:solidFill>
                    <a:srgbClr val="5B82FF"/>
                  </a:solidFill>
                  <a:round/>
                  <a:headEnd/>
                  <a:tailEnd/>
                </a:ln>
              </p:spPr>
              <p:txBody>
                <a:bodyPr/>
                <a:lstStyle/>
                <a:p>
                  <a:endParaRPr lang="en-US">
                    <a:latin typeface="Calibri" pitchFamily="34" charset="0"/>
                  </a:endParaRPr>
                </a:p>
              </p:txBody>
            </p:sp>
            <p:sp>
              <p:nvSpPr>
                <p:cNvPr id="46120" name="Freeform 58"/>
                <p:cNvSpPr>
                  <a:spLocks noChangeAspect="1"/>
                </p:cNvSpPr>
                <p:nvPr/>
              </p:nvSpPr>
              <p:spPr bwMode="auto">
                <a:xfrm>
                  <a:off x="2298" y="3447"/>
                  <a:ext cx="3" cy="45"/>
                </a:xfrm>
                <a:custGeom>
                  <a:avLst/>
                  <a:gdLst>
                    <a:gd name="T0" fmla="*/ 3 w 3"/>
                    <a:gd name="T1" fmla="*/ 0 h 45"/>
                    <a:gd name="T2" fmla="*/ 3 w 3"/>
                    <a:gd name="T3" fmla="*/ 0 h 45"/>
                    <a:gd name="T4" fmla="*/ 3 w 3"/>
                    <a:gd name="T5" fmla="*/ 1 h 45"/>
                    <a:gd name="T6" fmla="*/ 3 w 3"/>
                    <a:gd name="T7" fmla="*/ 2 h 45"/>
                    <a:gd name="T8" fmla="*/ 3 w 3"/>
                    <a:gd name="T9" fmla="*/ 3 h 45"/>
                    <a:gd name="T10" fmla="*/ 3 w 3"/>
                    <a:gd name="T11" fmla="*/ 4 h 45"/>
                    <a:gd name="T12" fmla="*/ 3 w 3"/>
                    <a:gd name="T13" fmla="*/ 5 h 45"/>
                    <a:gd name="T14" fmla="*/ 3 w 3"/>
                    <a:gd name="T15" fmla="*/ 7 h 45"/>
                    <a:gd name="T16" fmla="*/ 3 w 3"/>
                    <a:gd name="T17" fmla="*/ 9 h 45"/>
                    <a:gd name="T18" fmla="*/ 3 w 3"/>
                    <a:gd name="T19" fmla="*/ 11 h 45"/>
                    <a:gd name="T20" fmla="*/ 3 w 3"/>
                    <a:gd name="T21" fmla="*/ 13 h 45"/>
                    <a:gd name="T22" fmla="*/ 3 w 3"/>
                    <a:gd name="T23" fmla="*/ 15 h 45"/>
                    <a:gd name="T24" fmla="*/ 3 w 3"/>
                    <a:gd name="T25" fmla="*/ 18 h 45"/>
                    <a:gd name="T26" fmla="*/ 3 w 3"/>
                    <a:gd name="T27" fmla="*/ 20 h 45"/>
                    <a:gd name="T28" fmla="*/ 3 w 3"/>
                    <a:gd name="T29" fmla="*/ 23 h 45"/>
                    <a:gd name="T30" fmla="*/ 2 w 3"/>
                    <a:gd name="T31" fmla="*/ 26 h 45"/>
                    <a:gd name="T32" fmla="*/ 2 w 3"/>
                    <a:gd name="T33" fmla="*/ 28 h 45"/>
                    <a:gd name="T34" fmla="*/ 2 w 3"/>
                    <a:gd name="T35" fmla="*/ 31 h 45"/>
                    <a:gd name="T36" fmla="*/ 2 w 3"/>
                    <a:gd name="T37" fmla="*/ 34 h 45"/>
                    <a:gd name="T38" fmla="*/ 2 w 3"/>
                    <a:gd name="T39" fmla="*/ 36 h 45"/>
                    <a:gd name="T40" fmla="*/ 2 w 3"/>
                    <a:gd name="T41" fmla="*/ 38 h 45"/>
                    <a:gd name="T42" fmla="*/ 2 w 3"/>
                    <a:gd name="T43" fmla="*/ 40 h 45"/>
                    <a:gd name="T44" fmla="*/ 2 w 3"/>
                    <a:gd name="T45" fmla="*/ 41 h 45"/>
                    <a:gd name="T46" fmla="*/ 2 w 3"/>
                    <a:gd name="T47" fmla="*/ 43 h 45"/>
                    <a:gd name="T48" fmla="*/ 2 w 3"/>
                    <a:gd name="T49" fmla="*/ 44 h 45"/>
                    <a:gd name="T50" fmla="*/ 2 w 3"/>
                    <a:gd name="T51" fmla="*/ 44 h 45"/>
                    <a:gd name="T52" fmla="*/ 2 w 3"/>
                    <a:gd name="T53" fmla="*/ 45 h 45"/>
                    <a:gd name="T54" fmla="*/ 2 w 3"/>
                    <a:gd name="T55" fmla="*/ 45 h 45"/>
                    <a:gd name="T56" fmla="*/ 2 w 3"/>
                    <a:gd name="T57" fmla="*/ 45 h 45"/>
                    <a:gd name="T58" fmla="*/ 2 w 3"/>
                    <a:gd name="T59" fmla="*/ 45 h 45"/>
                    <a:gd name="T60" fmla="*/ 2 w 3"/>
                    <a:gd name="T61" fmla="*/ 45 h 45"/>
                    <a:gd name="T62" fmla="*/ 2 w 3"/>
                    <a:gd name="T63" fmla="*/ 44 h 45"/>
                    <a:gd name="T64" fmla="*/ 1 w 3"/>
                    <a:gd name="T65" fmla="*/ 43 h 45"/>
                    <a:gd name="T66" fmla="*/ 1 w 3"/>
                    <a:gd name="T67" fmla="*/ 41 h 45"/>
                    <a:gd name="T68" fmla="*/ 1 w 3"/>
                    <a:gd name="T69" fmla="*/ 40 h 45"/>
                    <a:gd name="T70" fmla="*/ 1 w 3"/>
                    <a:gd name="T71" fmla="*/ 38 h 45"/>
                    <a:gd name="T72" fmla="*/ 1 w 3"/>
                    <a:gd name="T73" fmla="*/ 37 h 45"/>
                    <a:gd name="T74" fmla="*/ 1 w 3"/>
                    <a:gd name="T75" fmla="*/ 35 h 45"/>
                    <a:gd name="T76" fmla="*/ 1 w 3"/>
                    <a:gd name="T77" fmla="*/ 33 h 45"/>
                    <a:gd name="T78" fmla="*/ 1 w 3"/>
                    <a:gd name="T79" fmla="*/ 32 h 45"/>
                    <a:gd name="T80" fmla="*/ 1 w 3"/>
                    <a:gd name="T81" fmla="*/ 30 h 45"/>
                    <a:gd name="T82" fmla="*/ 1 w 3"/>
                    <a:gd name="T83" fmla="*/ 29 h 45"/>
                    <a:gd name="T84" fmla="*/ 1 w 3"/>
                    <a:gd name="T85" fmla="*/ 28 h 45"/>
                    <a:gd name="T86" fmla="*/ 1 w 3"/>
                    <a:gd name="T87" fmla="*/ 27 h 45"/>
                    <a:gd name="T88" fmla="*/ 1 w 3"/>
                    <a:gd name="T89" fmla="*/ 26 h 45"/>
                    <a:gd name="T90" fmla="*/ 1 w 3"/>
                    <a:gd name="T91" fmla="*/ 25 h 45"/>
                    <a:gd name="T92" fmla="*/ 1 w 3"/>
                    <a:gd name="T93" fmla="*/ 24 h 45"/>
                    <a:gd name="T94" fmla="*/ 1 w 3"/>
                    <a:gd name="T95" fmla="*/ 24 h 45"/>
                    <a:gd name="T96" fmla="*/ 0 w 3"/>
                    <a:gd name="T97" fmla="*/ 23 h 45"/>
                    <a:gd name="T98" fmla="*/ 0 w 3"/>
                    <a:gd name="T99" fmla="*/ 22 h 45"/>
                    <a:gd name="T100" fmla="*/ 0 w 3"/>
                    <a:gd name="T101" fmla="*/ 21 h 4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
                    <a:gd name="T154" fmla="*/ 0 h 45"/>
                    <a:gd name="T155" fmla="*/ 3 w 3"/>
                    <a:gd name="T156" fmla="*/ 45 h 4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 h="45">
                      <a:moveTo>
                        <a:pt x="3" y="0"/>
                      </a:moveTo>
                      <a:lnTo>
                        <a:pt x="3" y="0"/>
                      </a:lnTo>
                      <a:lnTo>
                        <a:pt x="3" y="1"/>
                      </a:lnTo>
                      <a:lnTo>
                        <a:pt x="3" y="2"/>
                      </a:lnTo>
                      <a:lnTo>
                        <a:pt x="3" y="3"/>
                      </a:lnTo>
                      <a:lnTo>
                        <a:pt x="3" y="4"/>
                      </a:lnTo>
                      <a:lnTo>
                        <a:pt x="3" y="5"/>
                      </a:lnTo>
                      <a:lnTo>
                        <a:pt x="3" y="7"/>
                      </a:lnTo>
                      <a:lnTo>
                        <a:pt x="3" y="9"/>
                      </a:lnTo>
                      <a:lnTo>
                        <a:pt x="3" y="11"/>
                      </a:lnTo>
                      <a:lnTo>
                        <a:pt x="3" y="13"/>
                      </a:lnTo>
                      <a:lnTo>
                        <a:pt x="3" y="15"/>
                      </a:lnTo>
                      <a:lnTo>
                        <a:pt x="3" y="18"/>
                      </a:lnTo>
                      <a:lnTo>
                        <a:pt x="3" y="20"/>
                      </a:lnTo>
                      <a:lnTo>
                        <a:pt x="3" y="23"/>
                      </a:lnTo>
                      <a:lnTo>
                        <a:pt x="2" y="26"/>
                      </a:lnTo>
                      <a:lnTo>
                        <a:pt x="2" y="28"/>
                      </a:lnTo>
                      <a:lnTo>
                        <a:pt x="2" y="31"/>
                      </a:lnTo>
                      <a:lnTo>
                        <a:pt x="2" y="34"/>
                      </a:lnTo>
                      <a:lnTo>
                        <a:pt x="2" y="36"/>
                      </a:lnTo>
                      <a:lnTo>
                        <a:pt x="2" y="38"/>
                      </a:lnTo>
                      <a:lnTo>
                        <a:pt x="2" y="40"/>
                      </a:lnTo>
                      <a:lnTo>
                        <a:pt x="2" y="41"/>
                      </a:lnTo>
                      <a:lnTo>
                        <a:pt x="2" y="43"/>
                      </a:lnTo>
                      <a:lnTo>
                        <a:pt x="2" y="44"/>
                      </a:lnTo>
                      <a:lnTo>
                        <a:pt x="2" y="45"/>
                      </a:lnTo>
                      <a:lnTo>
                        <a:pt x="2" y="44"/>
                      </a:lnTo>
                      <a:lnTo>
                        <a:pt x="1" y="43"/>
                      </a:lnTo>
                      <a:lnTo>
                        <a:pt x="1" y="41"/>
                      </a:lnTo>
                      <a:lnTo>
                        <a:pt x="1" y="40"/>
                      </a:lnTo>
                      <a:lnTo>
                        <a:pt x="1" y="38"/>
                      </a:lnTo>
                      <a:lnTo>
                        <a:pt x="1" y="37"/>
                      </a:lnTo>
                      <a:lnTo>
                        <a:pt x="1" y="35"/>
                      </a:lnTo>
                      <a:lnTo>
                        <a:pt x="1" y="33"/>
                      </a:lnTo>
                      <a:lnTo>
                        <a:pt x="1" y="32"/>
                      </a:lnTo>
                      <a:lnTo>
                        <a:pt x="1" y="30"/>
                      </a:lnTo>
                      <a:lnTo>
                        <a:pt x="1" y="29"/>
                      </a:lnTo>
                      <a:lnTo>
                        <a:pt x="1" y="28"/>
                      </a:lnTo>
                      <a:lnTo>
                        <a:pt x="1" y="27"/>
                      </a:lnTo>
                      <a:lnTo>
                        <a:pt x="1" y="26"/>
                      </a:lnTo>
                      <a:lnTo>
                        <a:pt x="1" y="25"/>
                      </a:lnTo>
                      <a:lnTo>
                        <a:pt x="1" y="24"/>
                      </a:lnTo>
                      <a:lnTo>
                        <a:pt x="0" y="23"/>
                      </a:lnTo>
                      <a:lnTo>
                        <a:pt x="0" y="22"/>
                      </a:lnTo>
                      <a:lnTo>
                        <a:pt x="0" y="21"/>
                      </a:lnTo>
                    </a:path>
                  </a:pathLst>
                </a:custGeom>
                <a:noFill/>
                <a:ln w="0">
                  <a:solidFill>
                    <a:srgbClr val="5B82FF"/>
                  </a:solidFill>
                  <a:round/>
                  <a:headEnd/>
                  <a:tailEnd/>
                </a:ln>
              </p:spPr>
              <p:txBody>
                <a:bodyPr/>
                <a:lstStyle/>
                <a:p>
                  <a:endParaRPr lang="en-US">
                    <a:latin typeface="Calibri" pitchFamily="34" charset="0"/>
                  </a:endParaRPr>
                </a:p>
              </p:txBody>
            </p:sp>
            <p:sp>
              <p:nvSpPr>
                <p:cNvPr id="46121" name="Freeform 59"/>
                <p:cNvSpPr>
                  <a:spLocks noChangeAspect="1"/>
                </p:cNvSpPr>
                <p:nvPr/>
              </p:nvSpPr>
              <p:spPr bwMode="auto">
                <a:xfrm>
                  <a:off x="2295" y="3454"/>
                  <a:ext cx="3" cy="14"/>
                </a:xfrm>
                <a:custGeom>
                  <a:avLst/>
                  <a:gdLst>
                    <a:gd name="T0" fmla="*/ 3 w 3"/>
                    <a:gd name="T1" fmla="*/ 14 h 14"/>
                    <a:gd name="T2" fmla="*/ 3 w 3"/>
                    <a:gd name="T3" fmla="*/ 14 h 14"/>
                    <a:gd name="T4" fmla="*/ 3 w 3"/>
                    <a:gd name="T5" fmla="*/ 13 h 14"/>
                    <a:gd name="T6" fmla="*/ 3 w 3"/>
                    <a:gd name="T7" fmla="*/ 12 h 14"/>
                    <a:gd name="T8" fmla="*/ 3 w 3"/>
                    <a:gd name="T9" fmla="*/ 12 h 14"/>
                    <a:gd name="T10" fmla="*/ 3 w 3"/>
                    <a:gd name="T11" fmla="*/ 11 h 14"/>
                    <a:gd name="T12" fmla="*/ 3 w 3"/>
                    <a:gd name="T13" fmla="*/ 11 h 14"/>
                    <a:gd name="T14" fmla="*/ 3 w 3"/>
                    <a:gd name="T15" fmla="*/ 10 h 14"/>
                    <a:gd name="T16" fmla="*/ 3 w 3"/>
                    <a:gd name="T17" fmla="*/ 9 h 14"/>
                    <a:gd name="T18" fmla="*/ 3 w 3"/>
                    <a:gd name="T19" fmla="*/ 9 h 14"/>
                    <a:gd name="T20" fmla="*/ 3 w 3"/>
                    <a:gd name="T21" fmla="*/ 8 h 14"/>
                    <a:gd name="T22" fmla="*/ 3 w 3"/>
                    <a:gd name="T23" fmla="*/ 7 h 14"/>
                    <a:gd name="T24" fmla="*/ 3 w 3"/>
                    <a:gd name="T25" fmla="*/ 7 h 14"/>
                    <a:gd name="T26" fmla="*/ 3 w 3"/>
                    <a:gd name="T27" fmla="*/ 6 h 14"/>
                    <a:gd name="T28" fmla="*/ 3 w 3"/>
                    <a:gd name="T29" fmla="*/ 6 h 14"/>
                    <a:gd name="T30" fmla="*/ 3 w 3"/>
                    <a:gd name="T31" fmla="*/ 5 h 14"/>
                    <a:gd name="T32" fmla="*/ 2 w 3"/>
                    <a:gd name="T33" fmla="*/ 4 h 14"/>
                    <a:gd name="T34" fmla="*/ 2 w 3"/>
                    <a:gd name="T35" fmla="*/ 4 h 14"/>
                    <a:gd name="T36" fmla="*/ 2 w 3"/>
                    <a:gd name="T37" fmla="*/ 3 h 14"/>
                    <a:gd name="T38" fmla="*/ 2 w 3"/>
                    <a:gd name="T39" fmla="*/ 3 h 14"/>
                    <a:gd name="T40" fmla="*/ 2 w 3"/>
                    <a:gd name="T41" fmla="*/ 3 h 14"/>
                    <a:gd name="T42" fmla="*/ 2 w 3"/>
                    <a:gd name="T43" fmla="*/ 2 h 14"/>
                    <a:gd name="T44" fmla="*/ 2 w 3"/>
                    <a:gd name="T45" fmla="*/ 2 h 14"/>
                    <a:gd name="T46" fmla="*/ 2 w 3"/>
                    <a:gd name="T47" fmla="*/ 2 h 14"/>
                    <a:gd name="T48" fmla="*/ 2 w 3"/>
                    <a:gd name="T49" fmla="*/ 1 h 14"/>
                    <a:gd name="T50" fmla="*/ 2 w 3"/>
                    <a:gd name="T51" fmla="*/ 1 h 14"/>
                    <a:gd name="T52" fmla="*/ 2 w 3"/>
                    <a:gd name="T53" fmla="*/ 1 h 14"/>
                    <a:gd name="T54" fmla="*/ 2 w 3"/>
                    <a:gd name="T55" fmla="*/ 1 h 14"/>
                    <a:gd name="T56" fmla="*/ 2 w 3"/>
                    <a:gd name="T57" fmla="*/ 0 h 14"/>
                    <a:gd name="T58" fmla="*/ 2 w 3"/>
                    <a:gd name="T59" fmla="*/ 0 h 14"/>
                    <a:gd name="T60" fmla="*/ 2 w 3"/>
                    <a:gd name="T61" fmla="*/ 0 h 14"/>
                    <a:gd name="T62" fmla="*/ 2 w 3"/>
                    <a:gd name="T63" fmla="*/ 0 h 14"/>
                    <a:gd name="T64" fmla="*/ 2 w 3"/>
                    <a:gd name="T65" fmla="*/ 0 h 14"/>
                    <a:gd name="T66" fmla="*/ 1 w 3"/>
                    <a:gd name="T67" fmla="*/ 0 h 14"/>
                    <a:gd name="T68" fmla="*/ 1 w 3"/>
                    <a:gd name="T69" fmla="*/ 0 h 14"/>
                    <a:gd name="T70" fmla="*/ 1 w 3"/>
                    <a:gd name="T71" fmla="*/ 0 h 14"/>
                    <a:gd name="T72" fmla="*/ 1 w 3"/>
                    <a:gd name="T73" fmla="*/ 0 h 14"/>
                    <a:gd name="T74" fmla="*/ 1 w 3"/>
                    <a:gd name="T75" fmla="*/ 0 h 14"/>
                    <a:gd name="T76" fmla="*/ 1 w 3"/>
                    <a:gd name="T77" fmla="*/ 0 h 14"/>
                    <a:gd name="T78" fmla="*/ 1 w 3"/>
                    <a:gd name="T79" fmla="*/ 0 h 14"/>
                    <a:gd name="T80" fmla="*/ 1 w 3"/>
                    <a:gd name="T81" fmla="*/ 0 h 14"/>
                    <a:gd name="T82" fmla="*/ 1 w 3"/>
                    <a:gd name="T83" fmla="*/ 0 h 14"/>
                    <a:gd name="T84" fmla="*/ 1 w 3"/>
                    <a:gd name="T85" fmla="*/ 0 h 14"/>
                    <a:gd name="T86" fmla="*/ 1 w 3"/>
                    <a:gd name="T87" fmla="*/ 1 h 14"/>
                    <a:gd name="T88" fmla="*/ 1 w 3"/>
                    <a:gd name="T89" fmla="*/ 1 h 14"/>
                    <a:gd name="T90" fmla="*/ 1 w 3"/>
                    <a:gd name="T91" fmla="*/ 1 h 14"/>
                    <a:gd name="T92" fmla="*/ 1 w 3"/>
                    <a:gd name="T93" fmla="*/ 1 h 14"/>
                    <a:gd name="T94" fmla="*/ 1 w 3"/>
                    <a:gd name="T95" fmla="*/ 1 h 14"/>
                    <a:gd name="T96" fmla="*/ 1 w 3"/>
                    <a:gd name="T97" fmla="*/ 1 h 14"/>
                    <a:gd name="T98" fmla="*/ 0 w 3"/>
                    <a:gd name="T99" fmla="*/ 1 h 14"/>
                    <a:gd name="T100" fmla="*/ 0 w 3"/>
                    <a:gd name="T101" fmla="*/ 1 h 1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
                    <a:gd name="T154" fmla="*/ 0 h 14"/>
                    <a:gd name="T155" fmla="*/ 3 w 3"/>
                    <a:gd name="T156" fmla="*/ 14 h 1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 h="14">
                      <a:moveTo>
                        <a:pt x="3" y="14"/>
                      </a:moveTo>
                      <a:lnTo>
                        <a:pt x="3" y="14"/>
                      </a:lnTo>
                      <a:lnTo>
                        <a:pt x="3" y="13"/>
                      </a:lnTo>
                      <a:lnTo>
                        <a:pt x="3" y="12"/>
                      </a:lnTo>
                      <a:lnTo>
                        <a:pt x="3" y="11"/>
                      </a:lnTo>
                      <a:lnTo>
                        <a:pt x="3" y="10"/>
                      </a:lnTo>
                      <a:lnTo>
                        <a:pt x="3" y="9"/>
                      </a:lnTo>
                      <a:lnTo>
                        <a:pt x="3" y="8"/>
                      </a:lnTo>
                      <a:lnTo>
                        <a:pt x="3" y="7"/>
                      </a:lnTo>
                      <a:lnTo>
                        <a:pt x="3" y="6"/>
                      </a:lnTo>
                      <a:lnTo>
                        <a:pt x="3" y="5"/>
                      </a:lnTo>
                      <a:lnTo>
                        <a:pt x="2" y="4"/>
                      </a:lnTo>
                      <a:lnTo>
                        <a:pt x="2" y="3"/>
                      </a:lnTo>
                      <a:lnTo>
                        <a:pt x="2" y="2"/>
                      </a:lnTo>
                      <a:lnTo>
                        <a:pt x="2" y="1"/>
                      </a:lnTo>
                      <a:lnTo>
                        <a:pt x="2" y="0"/>
                      </a:lnTo>
                      <a:lnTo>
                        <a:pt x="1" y="0"/>
                      </a:lnTo>
                      <a:lnTo>
                        <a:pt x="1" y="1"/>
                      </a:lnTo>
                      <a:lnTo>
                        <a:pt x="0" y="1"/>
                      </a:lnTo>
                    </a:path>
                  </a:pathLst>
                </a:custGeom>
                <a:noFill/>
                <a:ln w="0">
                  <a:solidFill>
                    <a:srgbClr val="5B82FF"/>
                  </a:solidFill>
                  <a:round/>
                  <a:headEnd/>
                  <a:tailEnd/>
                </a:ln>
              </p:spPr>
              <p:txBody>
                <a:bodyPr/>
                <a:lstStyle/>
                <a:p>
                  <a:endParaRPr lang="en-US">
                    <a:latin typeface="Calibri" pitchFamily="34" charset="0"/>
                  </a:endParaRPr>
                </a:p>
              </p:txBody>
            </p:sp>
            <p:sp>
              <p:nvSpPr>
                <p:cNvPr id="46122" name="Freeform 60"/>
                <p:cNvSpPr>
                  <a:spLocks noChangeAspect="1"/>
                </p:cNvSpPr>
                <p:nvPr/>
              </p:nvSpPr>
              <p:spPr bwMode="auto">
                <a:xfrm>
                  <a:off x="2293" y="3442"/>
                  <a:ext cx="2" cy="15"/>
                </a:xfrm>
                <a:custGeom>
                  <a:avLst/>
                  <a:gdLst>
                    <a:gd name="T0" fmla="*/ 2 w 2"/>
                    <a:gd name="T1" fmla="*/ 13 h 15"/>
                    <a:gd name="T2" fmla="*/ 2 w 2"/>
                    <a:gd name="T3" fmla="*/ 13 h 15"/>
                    <a:gd name="T4" fmla="*/ 2 w 2"/>
                    <a:gd name="T5" fmla="*/ 14 h 15"/>
                    <a:gd name="T6" fmla="*/ 2 w 2"/>
                    <a:gd name="T7" fmla="*/ 14 h 15"/>
                    <a:gd name="T8" fmla="*/ 2 w 2"/>
                    <a:gd name="T9" fmla="*/ 14 h 15"/>
                    <a:gd name="T10" fmla="*/ 2 w 2"/>
                    <a:gd name="T11" fmla="*/ 14 h 15"/>
                    <a:gd name="T12" fmla="*/ 2 w 2"/>
                    <a:gd name="T13" fmla="*/ 14 h 15"/>
                    <a:gd name="T14" fmla="*/ 2 w 2"/>
                    <a:gd name="T15" fmla="*/ 14 h 15"/>
                    <a:gd name="T16" fmla="*/ 2 w 2"/>
                    <a:gd name="T17" fmla="*/ 15 h 15"/>
                    <a:gd name="T18" fmla="*/ 2 w 2"/>
                    <a:gd name="T19" fmla="*/ 15 h 15"/>
                    <a:gd name="T20" fmla="*/ 2 w 2"/>
                    <a:gd name="T21" fmla="*/ 15 h 15"/>
                    <a:gd name="T22" fmla="*/ 2 w 2"/>
                    <a:gd name="T23" fmla="*/ 15 h 15"/>
                    <a:gd name="T24" fmla="*/ 2 w 2"/>
                    <a:gd name="T25" fmla="*/ 14 h 15"/>
                    <a:gd name="T26" fmla="*/ 2 w 2"/>
                    <a:gd name="T27" fmla="*/ 14 h 15"/>
                    <a:gd name="T28" fmla="*/ 2 w 2"/>
                    <a:gd name="T29" fmla="*/ 14 h 15"/>
                    <a:gd name="T30" fmla="*/ 2 w 2"/>
                    <a:gd name="T31" fmla="*/ 14 h 15"/>
                    <a:gd name="T32" fmla="*/ 2 w 2"/>
                    <a:gd name="T33" fmla="*/ 13 h 15"/>
                    <a:gd name="T34" fmla="*/ 1 w 2"/>
                    <a:gd name="T35" fmla="*/ 13 h 15"/>
                    <a:gd name="T36" fmla="*/ 1 w 2"/>
                    <a:gd name="T37" fmla="*/ 12 h 15"/>
                    <a:gd name="T38" fmla="*/ 1 w 2"/>
                    <a:gd name="T39" fmla="*/ 12 h 15"/>
                    <a:gd name="T40" fmla="*/ 1 w 2"/>
                    <a:gd name="T41" fmla="*/ 11 h 15"/>
                    <a:gd name="T42" fmla="*/ 1 w 2"/>
                    <a:gd name="T43" fmla="*/ 11 h 15"/>
                    <a:gd name="T44" fmla="*/ 1 w 2"/>
                    <a:gd name="T45" fmla="*/ 10 h 15"/>
                    <a:gd name="T46" fmla="*/ 1 w 2"/>
                    <a:gd name="T47" fmla="*/ 9 h 15"/>
                    <a:gd name="T48" fmla="*/ 1 w 2"/>
                    <a:gd name="T49" fmla="*/ 9 h 15"/>
                    <a:gd name="T50" fmla="*/ 1 w 2"/>
                    <a:gd name="T51" fmla="*/ 8 h 15"/>
                    <a:gd name="T52" fmla="*/ 1 w 2"/>
                    <a:gd name="T53" fmla="*/ 7 h 15"/>
                    <a:gd name="T54" fmla="*/ 1 w 2"/>
                    <a:gd name="T55" fmla="*/ 6 h 15"/>
                    <a:gd name="T56" fmla="*/ 1 w 2"/>
                    <a:gd name="T57" fmla="*/ 6 h 15"/>
                    <a:gd name="T58" fmla="*/ 1 w 2"/>
                    <a:gd name="T59" fmla="*/ 5 h 15"/>
                    <a:gd name="T60" fmla="*/ 1 w 2"/>
                    <a:gd name="T61" fmla="*/ 4 h 15"/>
                    <a:gd name="T62" fmla="*/ 1 w 2"/>
                    <a:gd name="T63" fmla="*/ 4 h 15"/>
                    <a:gd name="T64" fmla="*/ 1 w 2"/>
                    <a:gd name="T65" fmla="*/ 3 h 15"/>
                    <a:gd name="T66" fmla="*/ 1 w 2"/>
                    <a:gd name="T67" fmla="*/ 3 h 15"/>
                    <a:gd name="T68" fmla="*/ 0 w 2"/>
                    <a:gd name="T69" fmla="*/ 3 h 15"/>
                    <a:gd name="T70" fmla="*/ 0 w 2"/>
                    <a:gd name="T71" fmla="*/ 3 h 15"/>
                    <a:gd name="T72" fmla="*/ 0 w 2"/>
                    <a:gd name="T73" fmla="*/ 2 h 15"/>
                    <a:gd name="T74" fmla="*/ 0 w 2"/>
                    <a:gd name="T75" fmla="*/ 2 h 15"/>
                    <a:gd name="T76" fmla="*/ 0 w 2"/>
                    <a:gd name="T77" fmla="*/ 2 h 15"/>
                    <a:gd name="T78" fmla="*/ 0 w 2"/>
                    <a:gd name="T79" fmla="*/ 2 h 15"/>
                    <a:gd name="T80" fmla="*/ 0 w 2"/>
                    <a:gd name="T81" fmla="*/ 1 h 15"/>
                    <a:gd name="T82" fmla="*/ 0 w 2"/>
                    <a:gd name="T83" fmla="*/ 1 h 15"/>
                    <a:gd name="T84" fmla="*/ 0 w 2"/>
                    <a:gd name="T85" fmla="*/ 1 h 15"/>
                    <a:gd name="T86" fmla="*/ 0 w 2"/>
                    <a:gd name="T87" fmla="*/ 1 h 15"/>
                    <a:gd name="T88" fmla="*/ 0 w 2"/>
                    <a:gd name="T89" fmla="*/ 1 h 15"/>
                    <a:gd name="T90" fmla="*/ 0 w 2"/>
                    <a:gd name="T91" fmla="*/ 1 h 15"/>
                    <a:gd name="T92" fmla="*/ 0 w 2"/>
                    <a:gd name="T93" fmla="*/ 0 h 15"/>
                    <a:gd name="T94" fmla="*/ 0 w 2"/>
                    <a:gd name="T95" fmla="*/ 0 h 15"/>
                    <a:gd name="T96" fmla="*/ 0 w 2"/>
                    <a:gd name="T97" fmla="*/ 0 h 15"/>
                    <a:gd name="T98" fmla="*/ 0 w 2"/>
                    <a:gd name="T99" fmla="*/ 0 h 15"/>
                    <a:gd name="T100" fmla="*/ 0 w 2"/>
                    <a:gd name="T101" fmla="*/ 0 h 1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
                    <a:gd name="T154" fmla="*/ 0 h 15"/>
                    <a:gd name="T155" fmla="*/ 2 w 2"/>
                    <a:gd name="T156" fmla="*/ 15 h 1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 h="15">
                      <a:moveTo>
                        <a:pt x="2" y="13"/>
                      </a:moveTo>
                      <a:lnTo>
                        <a:pt x="2" y="13"/>
                      </a:lnTo>
                      <a:lnTo>
                        <a:pt x="2" y="14"/>
                      </a:lnTo>
                      <a:lnTo>
                        <a:pt x="2" y="15"/>
                      </a:lnTo>
                      <a:lnTo>
                        <a:pt x="2" y="14"/>
                      </a:lnTo>
                      <a:lnTo>
                        <a:pt x="2" y="13"/>
                      </a:lnTo>
                      <a:lnTo>
                        <a:pt x="1" y="13"/>
                      </a:lnTo>
                      <a:lnTo>
                        <a:pt x="1" y="12"/>
                      </a:lnTo>
                      <a:lnTo>
                        <a:pt x="1" y="11"/>
                      </a:lnTo>
                      <a:lnTo>
                        <a:pt x="1" y="10"/>
                      </a:lnTo>
                      <a:lnTo>
                        <a:pt x="1" y="9"/>
                      </a:lnTo>
                      <a:lnTo>
                        <a:pt x="1" y="8"/>
                      </a:lnTo>
                      <a:lnTo>
                        <a:pt x="1" y="7"/>
                      </a:lnTo>
                      <a:lnTo>
                        <a:pt x="1" y="6"/>
                      </a:lnTo>
                      <a:lnTo>
                        <a:pt x="1" y="5"/>
                      </a:lnTo>
                      <a:lnTo>
                        <a:pt x="1" y="4"/>
                      </a:lnTo>
                      <a:lnTo>
                        <a:pt x="1" y="3"/>
                      </a:lnTo>
                      <a:lnTo>
                        <a:pt x="0" y="3"/>
                      </a:lnTo>
                      <a:lnTo>
                        <a:pt x="0" y="2"/>
                      </a:lnTo>
                      <a:lnTo>
                        <a:pt x="0" y="1"/>
                      </a:lnTo>
                      <a:lnTo>
                        <a:pt x="0" y="0"/>
                      </a:lnTo>
                    </a:path>
                  </a:pathLst>
                </a:custGeom>
                <a:noFill/>
                <a:ln w="0">
                  <a:solidFill>
                    <a:srgbClr val="5B82FF"/>
                  </a:solidFill>
                  <a:round/>
                  <a:headEnd/>
                  <a:tailEnd/>
                </a:ln>
              </p:spPr>
              <p:txBody>
                <a:bodyPr/>
                <a:lstStyle/>
                <a:p>
                  <a:endParaRPr lang="en-US">
                    <a:latin typeface="Calibri" pitchFamily="34" charset="0"/>
                  </a:endParaRPr>
                </a:p>
              </p:txBody>
            </p:sp>
            <p:sp>
              <p:nvSpPr>
                <p:cNvPr id="46123" name="Freeform 61"/>
                <p:cNvSpPr>
                  <a:spLocks noChangeAspect="1"/>
                </p:cNvSpPr>
                <p:nvPr/>
              </p:nvSpPr>
              <p:spPr bwMode="auto">
                <a:xfrm>
                  <a:off x="2290" y="3441"/>
                  <a:ext cx="3" cy="1"/>
                </a:xfrm>
                <a:custGeom>
                  <a:avLst/>
                  <a:gdLst>
                    <a:gd name="T0" fmla="*/ 3 w 3"/>
                    <a:gd name="T1" fmla="*/ 1 h 1"/>
                    <a:gd name="T2" fmla="*/ 2 w 3"/>
                    <a:gd name="T3" fmla="*/ 1 h 1"/>
                    <a:gd name="T4" fmla="*/ 2 w 3"/>
                    <a:gd name="T5" fmla="*/ 1 h 1"/>
                    <a:gd name="T6" fmla="*/ 2 w 3"/>
                    <a:gd name="T7" fmla="*/ 1 h 1"/>
                    <a:gd name="T8" fmla="*/ 2 w 3"/>
                    <a:gd name="T9" fmla="*/ 1 h 1"/>
                    <a:gd name="T10" fmla="*/ 2 w 3"/>
                    <a:gd name="T11" fmla="*/ 1 h 1"/>
                    <a:gd name="T12" fmla="*/ 2 w 3"/>
                    <a:gd name="T13" fmla="*/ 1 h 1"/>
                    <a:gd name="T14" fmla="*/ 2 w 3"/>
                    <a:gd name="T15" fmla="*/ 1 h 1"/>
                    <a:gd name="T16" fmla="*/ 2 w 3"/>
                    <a:gd name="T17" fmla="*/ 1 h 1"/>
                    <a:gd name="T18" fmla="*/ 2 w 3"/>
                    <a:gd name="T19" fmla="*/ 1 h 1"/>
                    <a:gd name="T20" fmla="*/ 2 w 3"/>
                    <a:gd name="T21" fmla="*/ 1 h 1"/>
                    <a:gd name="T22" fmla="*/ 2 w 3"/>
                    <a:gd name="T23" fmla="*/ 1 h 1"/>
                    <a:gd name="T24" fmla="*/ 2 w 3"/>
                    <a:gd name="T25" fmla="*/ 1 h 1"/>
                    <a:gd name="T26" fmla="*/ 2 w 3"/>
                    <a:gd name="T27" fmla="*/ 1 h 1"/>
                    <a:gd name="T28" fmla="*/ 2 w 3"/>
                    <a:gd name="T29" fmla="*/ 1 h 1"/>
                    <a:gd name="T30" fmla="*/ 2 w 3"/>
                    <a:gd name="T31" fmla="*/ 1 h 1"/>
                    <a:gd name="T32" fmla="*/ 2 w 3"/>
                    <a:gd name="T33" fmla="*/ 1 h 1"/>
                    <a:gd name="T34" fmla="*/ 1 w 3"/>
                    <a:gd name="T35" fmla="*/ 1 h 1"/>
                    <a:gd name="T36" fmla="*/ 1 w 3"/>
                    <a:gd name="T37" fmla="*/ 1 h 1"/>
                    <a:gd name="T38" fmla="*/ 1 w 3"/>
                    <a:gd name="T39" fmla="*/ 1 h 1"/>
                    <a:gd name="T40" fmla="*/ 1 w 3"/>
                    <a:gd name="T41" fmla="*/ 1 h 1"/>
                    <a:gd name="T42" fmla="*/ 1 w 3"/>
                    <a:gd name="T43" fmla="*/ 1 h 1"/>
                    <a:gd name="T44" fmla="*/ 1 w 3"/>
                    <a:gd name="T45" fmla="*/ 1 h 1"/>
                    <a:gd name="T46" fmla="*/ 1 w 3"/>
                    <a:gd name="T47" fmla="*/ 1 h 1"/>
                    <a:gd name="T48" fmla="*/ 1 w 3"/>
                    <a:gd name="T49" fmla="*/ 1 h 1"/>
                    <a:gd name="T50" fmla="*/ 1 w 3"/>
                    <a:gd name="T51" fmla="*/ 1 h 1"/>
                    <a:gd name="T52" fmla="*/ 1 w 3"/>
                    <a:gd name="T53" fmla="*/ 1 h 1"/>
                    <a:gd name="T54" fmla="*/ 1 w 3"/>
                    <a:gd name="T55" fmla="*/ 1 h 1"/>
                    <a:gd name="T56" fmla="*/ 1 w 3"/>
                    <a:gd name="T57" fmla="*/ 1 h 1"/>
                    <a:gd name="T58" fmla="*/ 1 w 3"/>
                    <a:gd name="T59" fmla="*/ 1 h 1"/>
                    <a:gd name="T60" fmla="*/ 1 w 3"/>
                    <a:gd name="T61" fmla="*/ 1 h 1"/>
                    <a:gd name="T62" fmla="*/ 1 w 3"/>
                    <a:gd name="T63" fmla="*/ 1 h 1"/>
                    <a:gd name="T64" fmla="*/ 1 w 3"/>
                    <a:gd name="T65" fmla="*/ 1 h 1"/>
                    <a:gd name="T66" fmla="*/ 1 w 3"/>
                    <a:gd name="T67" fmla="*/ 1 h 1"/>
                    <a:gd name="T68" fmla="*/ 1 w 3"/>
                    <a:gd name="T69" fmla="*/ 1 h 1"/>
                    <a:gd name="T70" fmla="*/ 0 w 3"/>
                    <a:gd name="T71" fmla="*/ 0 h 1"/>
                    <a:gd name="T72" fmla="*/ 0 w 3"/>
                    <a:gd name="T73" fmla="*/ 0 h 1"/>
                    <a:gd name="T74" fmla="*/ 0 w 3"/>
                    <a:gd name="T75" fmla="*/ 0 h 1"/>
                    <a:gd name="T76" fmla="*/ 0 w 3"/>
                    <a:gd name="T77" fmla="*/ 0 h 1"/>
                    <a:gd name="T78" fmla="*/ 0 w 3"/>
                    <a:gd name="T79" fmla="*/ 0 h 1"/>
                    <a:gd name="T80" fmla="*/ 0 w 3"/>
                    <a:gd name="T81" fmla="*/ 0 h 1"/>
                    <a:gd name="T82" fmla="*/ 0 w 3"/>
                    <a:gd name="T83" fmla="*/ 0 h 1"/>
                    <a:gd name="T84" fmla="*/ 0 w 3"/>
                    <a:gd name="T85" fmla="*/ 0 h 1"/>
                    <a:gd name="T86" fmla="*/ 0 w 3"/>
                    <a:gd name="T87" fmla="*/ 0 h 1"/>
                    <a:gd name="T88" fmla="*/ 0 w 3"/>
                    <a:gd name="T89" fmla="*/ 0 h 1"/>
                    <a:gd name="T90" fmla="*/ 0 w 3"/>
                    <a:gd name="T91" fmla="*/ 0 h 1"/>
                    <a:gd name="T92" fmla="*/ 0 w 3"/>
                    <a:gd name="T93" fmla="*/ 0 h 1"/>
                    <a:gd name="T94" fmla="*/ 0 w 3"/>
                    <a:gd name="T95" fmla="*/ 0 h 1"/>
                    <a:gd name="T96" fmla="*/ 0 w 3"/>
                    <a:gd name="T97" fmla="*/ 0 h 1"/>
                    <a:gd name="T98" fmla="*/ 0 w 3"/>
                    <a:gd name="T99" fmla="*/ 0 h 1"/>
                    <a:gd name="T100" fmla="*/ 0 w 3"/>
                    <a:gd name="T101" fmla="*/ 0 h 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
                    <a:gd name="T154" fmla="*/ 0 h 1"/>
                    <a:gd name="T155" fmla="*/ 3 w 3"/>
                    <a:gd name="T156" fmla="*/ 1 h 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 h="1">
                      <a:moveTo>
                        <a:pt x="3" y="1"/>
                      </a:moveTo>
                      <a:lnTo>
                        <a:pt x="2" y="1"/>
                      </a:lnTo>
                      <a:lnTo>
                        <a:pt x="1" y="1"/>
                      </a:lnTo>
                      <a:lnTo>
                        <a:pt x="0" y="0"/>
                      </a:lnTo>
                    </a:path>
                  </a:pathLst>
                </a:custGeom>
                <a:noFill/>
                <a:ln w="0">
                  <a:solidFill>
                    <a:srgbClr val="5B82FF"/>
                  </a:solidFill>
                  <a:round/>
                  <a:headEnd/>
                  <a:tailEnd/>
                </a:ln>
              </p:spPr>
              <p:txBody>
                <a:bodyPr/>
                <a:lstStyle/>
                <a:p>
                  <a:endParaRPr lang="en-US">
                    <a:latin typeface="Calibri" pitchFamily="34" charset="0"/>
                  </a:endParaRPr>
                </a:p>
              </p:txBody>
            </p:sp>
            <p:sp>
              <p:nvSpPr>
                <p:cNvPr id="46124" name="Freeform 62"/>
                <p:cNvSpPr>
                  <a:spLocks noChangeAspect="1"/>
                </p:cNvSpPr>
                <p:nvPr/>
              </p:nvSpPr>
              <p:spPr bwMode="auto">
                <a:xfrm>
                  <a:off x="2287" y="3441"/>
                  <a:ext cx="3" cy="1"/>
                </a:xfrm>
                <a:custGeom>
                  <a:avLst/>
                  <a:gdLst>
                    <a:gd name="T0" fmla="*/ 3 w 3"/>
                    <a:gd name="T1" fmla="*/ 0 h 1"/>
                    <a:gd name="T2" fmla="*/ 3 w 3"/>
                    <a:gd name="T3" fmla="*/ 0 h 1"/>
                    <a:gd name="T4" fmla="*/ 2 w 3"/>
                    <a:gd name="T5" fmla="*/ 0 h 1"/>
                    <a:gd name="T6" fmla="*/ 2 w 3"/>
                    <a:gd name="T7" fmla="*/ 0 h 1"/>
                    <a:gd name="T8" fmla="*/ 2 w 3"/>
                    <a:gd name="T9" fmla="*/ 0 h 1"/>
                    <a:gd name="T10" fmla="*/ 2 w 3"/>
                    <a:gd name="T11" fmla="*/ 0 h 1"/>
                    <a:gd name="T12" fmla="*/ 2 w 3"/>
                    <a:gd name="T13" fmla="*/ 0 h 1"/>
                    <a:gd name="T14" fmla="*/ 2 w 3"/>
                    <a:gd name="T15" fmla="*/ 0 h 1"/>
                    <a:gd name="T16" fmla="*/ 2 w 3"/>
                    <a:gd name="T17" fmla="*/ 0 h 1"/>
                    <a:gd name="T18" fmla="*/ 2 w 3"/>
                    <a:gd name="T19" fmla="*/ 0 h 1"/>
                    <a:gd name="T20" fmla="*/ 2 w 3"/>
                    <a:gd name="T21" fmla="*/ 0 h 1"/>
                    <a:gd name="T22" fmla="*/ 2 w 3"/>
                    <a:gd name="T23" fmla="*/ 0 h 1"/>
                    <a:gd name="T24" fmla="*/ 2 w 3"/>
                    <a:gd name="T25" fmla="*/ 0 h 1"/>
                    <a:gd name="T26" fmla="*/ 2 w 3"/>
                    <a:gd name="T27" fmla="*/ 0 h 1"/>
                    <a:gd name="T28" fmla="*/ 2 w 3"/>
                    <a:gd name="T29" fmla="*/ 0 h 1"/>
                    <a:gd name="T30" fmla="*/ 2 w 3"/>
                    <a:gd name="T31" fmla="*/ 0 h 1"/>
                    <a:gd name="T32" fmla="*/ 2 w 3"/>
                    <a:gd name="T33" fmla="*/ 0 h 1"/>
                    <a:gd name="T34" fmla="*/ 2 w 3"/>
                    <a:gd name="T35" fmla="*/ 0 h 1"/>
                    <a:gd name="T36" fmla="*/ 1 w 3"/>
                    <a:gd name="T37" fmla="*/ 0 h 1"/>
                    <a:gd name="T38" fmla="*/ 1 w 3"/>
                    <a:gd name="T39" fmla="*/ 0 h 1"/>
                    <a:gd name="T40" fmla="*/ 1 w 3"/>
                    <a:gd name="T41" fmla="*/ 0 h 1"/>
                    <a:gd name="T42" fmla="*/ 1 w 3"/>
                    <a:gd name="T43" fmla="*/ 0 h 1"/>
                    <a:gd name="T44" fmla="*/ 1 w 3"/>
                    <a:gd name="T45" fmla="*/ 0 h 1"/>
                    <a:gd name="T46" fmla="*/ 1 w 3"/>
                    <a:gd name="T47" fmla="*/ 0 h 1"/>
                    <a:gd name="T48" fmla="*/ 1 w 3"/>
                    <a:gd name="T49" fmla="*/ 0 h 1"/>
                    <a:gd name="T50" fmla="*/ 1 w 3"/>
                    <a:gd name="T51" fmla="*/ 0 h 1"/>
                    <a:gd name="T52" fmla="*/ 1 w 3"/>
                    <a:gd name="T53" fmla="*/ 0 h 1"/>
                    <a:gd name="T54" fmla="*/ 1 w 3"/>
                    <a:gd name="T55" fmla="*/ 0 h 1"/>
                    <a:gd name="T56" fmla="*/ 1 w 3"/>
                    <a:gd name="T57" fmla="*/ 0 h 1"/>
                    <a:gd name="T58" fmla="*/ 1 w 3"/>
                    <a:gd name="T59" fmla="*/ 0 h 1"/>
                    <a:gd name="T60" fmla="*/ 1 w 3"/>
                    <a:gd name="T61" fmla="*/ 0 h 1"/>
                    <a:gd name="T62" fmla="*/ 1 w 3"/>
                    <a:gd name="T63" fmla="*/ 0 h 1"/>
                    <a:gd name="T64" fmla="*/ 1 w 3"/>
                    <a:gd name="T65" fmla="*/ 0 h 1"/>
                    <a:gd name="T66" fmla="*/ 1 w 3"/>
                    <a:gd name="T67" fmla="*/ 0 h 1"/>
                    <a:gd name="T68" fmla="*/ 1 w 3"/>
                    <a:gd name="T69" fmla="*/ 0 h 1"/>
                    <a:gd name="T70" fmla="*/ 0 w 3"/>
                    <a:gd name="T71" fmla="*/ 0 h 1"/>
                    <a:gd name="T72" fmla="*/ 0 w 3"/>
                    <a:gd name="T73" fmla="*/ 0 h 1"/>
                    <a:gd name="T74" fmla="*/ 0 w 3"/>
                    <a:gd name="T75" fmla="*/ 0 h 1"/>
                    <a:gd name="T76" fmla="*/ 0 w 3"/>
                    <a:gd name="T77" fmla="*/ 0 h 1"/>
                    <a:gd name="T78" fmla="*/ 0 w 3"/>
                    <a:gd name="T79" fmla="*/ 0 h 1"/>
                    <a:gd name="T80" fmla="*/ 0 w 3"/>
                    <a:gd name="T81" fmla="*/ 0 h 1"/>
                    <a:gd name="T82" fmla="*/ 0 w 3"/>
                    <a:gd name="T83" fmla="*/ 0 h 1"/>
                    <a:gd name="T84" fmla="*/ 0 w 3"/>
                    <a:gd name="T85" fmla="*/ 0 h 1"/>
                    <a:gd name="T86" fmla="*/ 0 w 3"/>
                    <a:gd name="T87" fmla="*/ 0 h 1"/>
                    <a:gd name="T88" fmla="*/ 0 w 3"/>
                    <a:gd name="T89" fmla="*/ 0 h 1"/>
                    <a:gd name="T90" fmla="*/ 0 w 3"/>
                    <a:gd name="T91" fmla="*/ 0 h 1"/>
                    <a:gd name="T92" fmla="*/ 0 w 3"/>
                    <a:gd name="T93" fmla="*/ 0 h 1"/>
                    <a:gd name="T94" fmla="*/ 0 w 3"/>
                    <a:gd name="T95" fmla="*/ 0 h 1"/>
                    <a:gd name="T96" fmla="*/ 0 w 3"/>
                    <a:gd name="T97" fmla="*/ 1 h 1"/>
                    <a:gd name="T98" fmla="*/ 0 w 3"/>
                    <a:gd name="T99" fmla="*/ 1 h 1"/>
                    <a:gd name="T100" fmla="*/ 0 w 3"/>
                    <a:gd name="T101" fmla="*/ 1 h 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
                    <a:gd name="T154" fmla="*/ 0 h 1"/>
                    <a:gd name="T155" fmla="*/ 3 w 3"/>
                    <a:gd name="T156" fmla="*/ 1 h 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 h="1">
                      <a:moveTo>
                        <a:pt x="3" y="0"/>
                      </a:moveTo>
                      <a:lnTo>
                        <a:pt x="3" y="0"/>
                      </a:lnTo>
                      <a:lnTo>
                        <a:pt x="2" y="0"/>
                      </a:lnTo>
                      <a:lnTo>
                        <a:pt x="1" y="0"/>
                      </a:lnTo>
                      <a:lnTo>
                        <a:pt x="0" y="0"/>
                      </a:lnTo>
                      <a:lnTo>
                        <a:pt x="0" y="1"/>
                      </a:lnTo>
                    </a:path>
                  </a:pathLst>
                </a:custGeom>
                <a:noFill/>
                <a:ln w="0">
                  <a:solidFill>
                    <a:srgbClr val="5B82FF"/>
                  </a:solidFill>
                  <a:round/>
                  <a:headEnd/>
                  <a:tailEnd/>
                </a:ln>
              </p:spPr>
              <p:txBody>
                <a:bodyPr/>
                <a:lstStyle/>
                <a:p>
                  <a:endParaRPr lang="en-US">
                    <a:latin typeface="Calibri" pitchFamily="34" charset="0"/>
                  </a:endParaRPr>
                </a:p>
              </p:txBody>
            </p:sp>
            <p:sp>
              <p:nvSpPr>
                <p:cNvPr id="46125" name="Freeform 63"/>
                <p:cNvSpPr>
                  <a:spLocks noChangeAspect="1"/>
                </p:cNvSpPr>
                <p:nvPr/>
              </p:nvSpPr>
              <p:spPr bwMode="auto">
                <a:xfrm>
                  <a:off x="2284" y="3441"/>
                  <a:ext cx="3" cy="1"/>
                </a:xfrm>
                <a:custGeom>
                  <a:avLst/>
                  <a:gdLst>
                    <a:gd name="T0" fmla="*/ 3 w 3"/>
                    <a:gd name="T1" fmla="*/ 1 h 1"/>
                    <a:gd name="T2" fmla="*/ 3 w 3"/>
                    <a:gd name="T3" fmla="*/ 1 h 1"/>
                    <a:gd name="T4" fmla="*/ 3 w 3"/>
                    <a:gd name="T5" fmla="*/ 1 h 1"/>
                    <a:gd name="T6" fmla="*/ 2 w 3"/>
                    <a:gd name="T7" fmla="*/ 1 h 1"/>
                    <a:gd name="T8" fmla="*/ 2 w 3"/>
                    <a:gd name="T9" fmla="*/ 1 h 1"/>
                    <a:gd name="T10" fmla="*/ 2 w 3"/>
                    <a:gd name="T11" fmla="*/ 1 h 1"/>
                    <a:gd name="T12" fmla="*/ 2 w 3"/>
                    <a:gd name="T13" fmla="*/ 1 h 1"/>
                    <a:gd name="T14" fmla="*/ 2 w 3"/>
                    <a:gd name="T15" fmla="*/ 1 h 1"/>
                    <a:gd name="T16" fmla="*/ 2 w 3"/>
                    <a:gd name="T17" fmla="*/ 1 h 1"/>
                    <a:gd name="T18" fmla="*/ 2 w 3"/>
                    <a:gd name="T19" fmla="*/ 1 h 1"/>
                    <a:gd name="T20" fmla="*/ 2 w 3"/>
                    <a:gd name="T21" fmla="*/ 1 h 1"/>
                    <a:gd name="T22" fmla="*/ 2 w 3"/>
                    <a:gd name="T23" fmla="*/ 1 h 1"/>
                    <a:gd name="T24" fmla="*/ 2 w 3"/>
                    <a:gd name="T25" fmla="*/ 1 h 1"/>
                    <a:gd name="T26" fmla="*/ 2 w 3"/>
                    <a:gd name="T27" fmla="*/ 1 h 1"/>
                    <a:gd name="T28" fmla="*/ 2 w 3"/>
                    <a:gd name="T29" fmla="*/ 1 h 1"/>
                    <a:gd name="T30" fmla="*/ 2 w 3"/>
                    <a:gd name="T31" fmla="*/ 1 h 1"/>
                    <a:gd name="T32" fmla="*/ 2 w 3"/>
                    <a:gd name="T33" fmla="*/ 1 h 1"/>
                    <a:gd name="T34" fmla="*/ 2 w 3"/>
                    <a:gd name="T35" fmla="*/ 1 h 1"/>
                    <a:gd name="T36" fmla="*/ 2 w 3"/>
                    <a:gd name="T37" fmla="*/ 1 h 1"/>
                    <a:gd name="T38" fmla="*/ 1 w 3"/>
                    <a:gd name="T39" fmla="*/ 1 h 1"/>
                    <a:gd name="T40" fmla="*/ 1 w 3"/>
                    <a:gd name="T41" fmla="*/ 1 h 1"/>
                    <a:gd name="T42" fmla="*/ 1 w 3"/>
                    <a:gd name="T43" fmla="*/ 1 h 1"/>
                    <a:gd name="T44" fmla="*/ 1 w 3"/>
                    <a:gd name="T45" fmla="*/ 1 h 1"/>
                    <a:gd name="T46" fmla="*/ 1 w 3"/>
                    <a:gd name="T47" fmla="*/ 1 h 1"/>
                    <a:gd name="T48" fmla="*/ 1 w 3"/>
                    <a:gd name="T49" fmla="*/ 1 h 1"/>
                    <a:gd name="T50" fmla="*/ 1 w 3"/>
                    <a:gd name="T51" fmla="*/ 0 h 1"/>
                    <a:gd name="T52" fmla="*/ 1 w 3"/>
                    <a:gd name="T53" fmla="*/ 0 h 1"/>
                    <a:gd name="T54" fmla="*/ 1 w 3"/>
                    <a:gd name="T55" fmla="*/ 0 h 1"/>
                    <a:gd name="T56" fmla="*/ 1 w 3"/>
                    <a:gd name="T57" fmla="*/ 0 h 1"/>
                    <a:gd name="T58" fmla="*/ 1 w 3"/>
                    <a:gd name="T59" fmla="*/ 0 h 1"/>
                    <a:gd name="T60" fmla="*/ 1 w 3"/>
                    <a:gd name="T61" fmla="*/ 0 h 1"/>
                    <a:gd name="T62" fmla="*/ 1 w 3"/>
                    <a:gd name="T63" fmla="*/ 0 h 1"/>
                    <a:gd name="T64" fmla="*/ 1 w 3"/>
                    <a:gd name="T65" fmla="*/ 0 h 1"/>
                    <a:gd name="T66" fmla="*/ 1 w 3"/>
                    <a:gd name="T67" fmla="*/ 0 h 1"/>
                    <a:gd name="T68" fmla="*/ 1 w 3"/>
                    <a:gd name="T69" fmla="*/ 0 h 1"/>
                    <a:gd name="T70" fmla="*/ 1 w 3"/>
                    <a:gd name="T71" fmla="*/ 0 h 1"/>
                    <a:gd name="T72" fmla="*/ 0 w 3"/>
                    <a:gd name="T73" fmla="*/ 0 h 1"/>
                    <a:gd name="T74" fmla="*/ 0 w 3"/>
                    <a:gd name="T75" fmla="*/ 0 h 1"/>
                    <a:gd name="T76" fmla="*/ 0 w 3"/>
                    <a:gd name="T77" fmla="*/ 0 h 1"/>
                    <a:gd name="T78" fmla="*/ 0 w 3"/>
                    <a:gd name="T79" fmla="*/ 0 h 1"/>
                    <a:gd name="T80" fmla="*/ 0 w 3"/>
                    <a:gd name="T81" fmla="*/ 0 h 1"/>
                    <a:gd name="T82" fmla="*/ 0 w 3"/>
                    <a:gd name="T83" fmla="*/ 0 h 1"/>
                    <a:gd name="T84" fmla="*/ 0 w 3"/>
                    <a:gd name="T85" fmla="*/ 0 h 1"/>
                    <a:gd name="T86" fmla="*/ 0 w 3"/>
                    <a:gd name="T87" fmla="*/ 0 h 1"/>
                    <a:gd name="T88" fmla="*/ 0 w 3"/>
                    <a:gd name="T89" fmla="*/ 0 h 1"/>
                    <a:gd name="T90" fmla="*/ 0 w 3"/>
                    <a:gd name="T91" fmla="*/ 0 h 1"/>
                    <a:gd name="T92" fmla="*/ 0 w 3"/>
                    <a:gd name="T93" fmla="*/ 0 h 1"/>
                    <a:gd name="T94" fmla="*/ 0 w 3"/>
                    <a:gd name="T95" fmla="*/ 0 h 1"/>
                    <a:gd name="T96" fmla="*/ 0 w 3"/>
                    <a:gd name="T97" fmla="*/ 0 h 1"/>
                    <a:gd name="T98" fmla="*/ 0 w 3"/>
                    <a:gd name="T99" fmla="*/ 0 h 1"/>
                    <a:gd name="T100" fmla="*/ 0 w 3"/>
                    <a:gd name="T101" fmla="*/ 0 h 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
                    <a:gd name="T154" fmla="*/ 0 h 1"/>
                    <a:gd name="T155" fmla="*/ 3 w 3"/>
                    <a:gd name="T156" fmla="*/ 1 h 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 h="1">
                      <a:moveTo>
                        <a:pt x="3" y="1"/>
                      </a:moveTo>
                      <a:lnTo>
                        <a:pt x="3" y="1"/>
                      </a:lnTo>
                      <a:lnTo>
                        <a:pt x="2" y="1"/>
                      </a:lnTo>
                      <a:lnTo>
                        <a:pt x="1" y="1"/>
                      </a:lnTo>
                      <a:lnTo>
                        <a:pt x="1" y="0"/>
                      </a:lnTo>
                      <a:lnTo>
                        <a:pt x="0" y="0"/>
                      </a:lnTo>
                    </a:path>
                  </a:pathLst>
                </a:custGeom>
                <a:noFill/>
                <a:ln w="0">
                  <a:solidFill>
                    <a:srgbClr val="5B82FF"/>
                  </a:solidFill>
                  <a:round/>
                  <a:headEnd/>
                  <a:tailEnd/>
                </a:ln>
              </p:spPr>
              <p:txBody>
                <a:bodyPr/>
                <a:lstStyle/>
                <a:p>
                  <a:endParaRPr lang="en-US">
                    <a:latin typeface="Calibri" pitchFamily="34" charset="0"/>
                  </a:endParaRPr>
                </a:p>
              </p:txBody>
            </p:sp>
            <p:sp>
              <p:nvSpPr>
                <p:cNvPr id="46126" name="Freeform 64"/>
                <p:cNvSpPr>
                  <a:spLocks noChangeAspect="1"/>
                </p:cNvSpPr>
                <p:nvPr/>
              </p:nvSpPr>
              <p:spPr bwMode="auto">
                <a:xfrm>
                  <a:off x="2281" y="3441"/>
                  <a:ext cx="3" cy="1"/>
                </a:xfrm>
                <a:custGeom>
                  <a:avLst/>
                  <a:gdLst>
                    <a:gd name="T0" fmla="*/ 3 w 3"/>
                    <a:gd name="T1" fmla="*/ 0 h 1"/>
                    <a:gd name="T2" fmla="*/ 3 w 3"/>
                    <a:gd name="T3" fmla="*/ 0 h 1"/>
                    <a:gd name="T4" fmla="*/ 3 w 3"/>
                    <a:gd name="T5" fmla="*/ 0 h 1"/>
                    <a:gd name="T6" fmla="*/ 3 w 3"/>
                    <a:gd name="T7" fmla="*/ 0 h 1"/>
                    <a:gd name="T8" fmla="*/ 2 w 3"/>
                    <a:gd name="T9" fmla="*/ 0 h 1"/>
                    <a:gd name="T10" fmla="*/ 2 w 3"/>
                    <a:gd name="T11" fmla="*/ 0 h 1"/>
                    <a:gd name="T12" fmla="*/ 2 w 3"/>
                    <a:gd name="T13" fmla="*/ 0 h 1"/>
                    <a:gd name="T14" fmla="*/ 2 w 3"/>
                    <a:gd name="T15" fmla="*/ 0 h 1"/>
                    <a:gd name="T16" fmla="*/ 2 w 3"/>
                    <a:gd name="T17" fmla="*/ 0 h 1"/>
                    <a:gd name="T18" fmla="*/ 2 w 3"/>
                    <a:gd name="T19" fmla="*/ 0 h 1"/>
                    <a:gd name="T20" fmla="*/ 2 w 3"/>
                    <a:gd name="T21" fmla="*/ 0 h 1"/>
                    <a:gd name="T22" fmla="*/ 2 w 3"/>
                    <a:gd name="T23" fmla="*/ 0 h 1"/>
                    <a:gd name="T24" fmla="*/ 2 w 3"/>
                    <a:gd name="T25" fmla="*/ 0 h 1"/>
                    <a:gd name="T26" fmla="*/ 2 w 3"/>
                    <a:gd name="T27" fmla="*/ 0 h 1"/>
                    <a:gd name="T28" fmla="*/ 2 w 3"/>
                    <a:gd name="T29" fmla="*/ 0 h 1"/>
                    <a:gd name="T30" fmla="*/ 2 w 3"/>
                    <a:gd name="T31" fmla="*/ 0 h 1"/>
                    <a:gd name="T32" fmla="*/ 2 w 3"/>
                    <a:gd name="T33" fmla="*/ 0 h 1"/>
                    <a:gd name="T34" fmla="*/ 2 w 3"/>
                    <a:gd name="T35" fmla="*/ 0 h 1"/>
                    <a:gd name="T36" fmla="*/ 2 w 3"/>
                    <a:gd name="T37" fmla="*/ 0 h 1"/>
                    <a:gd name="T38" fmla="*/ 2 w 3"/>
                    <a:gd name="T39" fmla="*/ 0 h 1"/>
                    <a:gd name="T40" fmla="*/ 2 w 3"/>
                    <a:gd name="T41" fmla="*/ 0 h 1"/>
                    <a:gd name="T42" fmla="*/ 1 w 3"/>
                    <a:gd name="T43" fmla="*/ 0 h 1"/>
                    <a:gd name="T44" fmla="*/ 1 w 3"/>
                    <a:gd name="T45" fmla="*/ 0 h 1"/>
                    <a:gd name="T46" fmla="*/ 1 w 3"/>
                    <a:gd name="T47" fmla="*/ 0 h 1"/>
                    <a:gd name="T48" fmla="*/ 1 w 3"/>
                    <a:gd name="T49" fmla="*/ 0 h 1"/>
                    <a:gd name="T50" fmla="*/ 1 w 3"/>
                    <a:gd name="T51" fmla="*/ 0 h 1"/>
                    <a:gd name="T52" fmla="*/ 1 w 3"/>
                    <a:gd name="T53" fmla="*/ 0 h 1"/>
                    <a:gd name="T54" fmla="*/ 1 w 3"/>
                    <a:gd name="T55" fmla="*/ 0 h 1"/>
                    <a:gd name="T56" fmla="*/ 1 w 3"/>
                    <a:gd name="T57" fmla="*/ 0 h 1"/>
                    <a:gd name="T58" fmla="*/ 1 w 3"/>
                    <a:gd name="T59" fmla="*/ 0 h 1"/>
                    <a:gd name="T60" fmla="*/ 1 w 3"/>
                    <a:gd name="T61" fmla="*/ 0 h 1"/>
                    <a:gd name="T62" fmla="*/ 1 w 3"/>
                    <a:gd name="T63" fmla="*/ 0 h 1"/>
                    <a:gd name="T64" fmla="*/ 1 w 3"/>
                    <a:gd name="T65" fmla="*/ 0 h 1"/>
                    <a:gd name="T66" fmla="*/ 1 w 3"/>
                    <a:gd name="T67" fmla="*/ 0 h 1"/>
                    <a:gd name="T68" fmla="*/ 1 w 3"/>
                    <a:gd name="T69" fmla="*/ 0 h 1"/>
                    <a:gd name="T70" fmla="*/ 1 w 3"/>
                    <a:gd name="T71" fmla="*/ 0 h 1"/>
                    <a:gd name="T72" fmla="*/ 1 w 3"/>
                    <a:gd name="T73" fmla="*/ 0 h 1"/>
                    <a:gd name="T74" fmla="*/ 0 w 3"/>
                    <a:gd name="T75" fmla="*/ 0 h 1"/>
                    <a:gd name="T76" fmla="*/ 0 w 3"/>
                    <a:gd name="T77" fmla="*/ 0 h 1"/>
                    <a:gd name="T78" fmla="*/ 0 w 3"/>
                    <a:gd name="T79" fmla="*/ 0 h 1"/>
                    <a:gd name="T80" fmla="*/ 0 w 3"/>
                    <a:gd name="T81" fmla="*/ 0 h 1"/>
                    <a:gd name="T82" fmla="*/ 0 w 3"/>
                    <a:gd name="T83" fmla="*/ 0 h 1"/>
                    <a:gd name="T84" fmla="*/ 0 w 3"/>
                    <a:gd name="T85" fmla="*/ 0 h 1"/>
                    <a:gd name="T86" fmla="*/ 0 w 3"/>
                    <a:gd name="T87" fmla="*/ 0 h 1"/>
                    <a:gd name="T88" fmla="*/ 0 w 3"/>
                    <a:gd name="T89" fmla="*/ 0 h 1"/>
                    <a:gd name="T90" fmla="*/ 0 w 3"/>
                    <a:gd name="T91" fmla="*/ 0 h 1"/>
                    <a:gd name="T92" fmla="*/ 0 w 3"/>
                    <a:gd name="T93" fmla="*/ 0 h 1"/>
                    <a:gd name="T94" fmla="*/ 0 w 3"/>
                    <a:gd name="T95" fmla="*/ 0 h 1"/>
                    <a:gd name="T96" fmla="*/ 0 w 3"/>
                    <a:gd name="T97" fmla="*/ 0 h 1"/>
                    <a:gd name="T98" fmla="*/ 0 w 3"/>
                    <a:gd name="T99" fmla="*/ 0 h 1"/>
                    <a:gd name="T100" fmla="*/ 0 w 3"/>
                    <a:gd name="T101" fmla="*/ 0 h 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
                    <a:gd name="T154" fmla="*/ 0 h 1"/>
                    <a:gd name="T155" fmla="*/ 3 w 3"/>
                    <a:gd name="T156" fmla="*/ 1 h 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 h="1">
                      <a:moveTo>
                        <a:pt x="3" y="0"/>
                      </a:moveTo>
                      <a:lnTo>
                        <a:pt x="3" y="0"/>
                      </a:lnTo>
                      <a:lnTo>
                        <a:pt x="2" y="0"/>
                      </a:lnTo>
                      <a:lnTo>
                        <a:pt x="1" y="0"/>
                      </a:lnTo>
                      <a:lnTo>
                        <a:pt x="0" y="0"/>
                      </a:lnTo>
                    </a:path>
                  </a:pathLst>
                </a:custGeom>
                <a:noFill/>
                <a:ln w="0">
                  <a:solidFill>
                    <a:srgbClr val="5B82FF"/>
                  </a:solidFill>
                  <a:round/>
                  <a:headEnd/>
                  <a:tailEnd/>
                </a:ln>
              </p:spPr>
              <p:txBody>
                <a:bodyPr/>
                <a:lstStyle/>
                <a:p>
                  <a:endParaRPr lang="en-US">
                    <a:latin typeface="Calibri" pitchFamily="34" charset="0"/>
                  </a:endParaRPr>
                </a:p>
              </p:txBody>
            </p:sp>
            <p:sp>
              <p:nvSpPr>
                <p:cNvPr id="46127" name="Freeform 65"/>
                <p:cNvSpPr>
                  <a:spLocks noChangeAspect="1"/>
                </p:cNvSpPr>
                <p:nvPr/>
              </p:nvSpPr>
              <p:spPr bwMode="auto">
                <a:xfrm>
                  <a:off x="2278" y="3441"/>
                  <a:ext cx="3" cy="1"/>
                </a:xfrm>
                <a:custGeom>
                  <a:avLst/>
                  <a:gdLst>
                    <a:gd name="T0" fmla="*/ 3 w 3"/>
                    <a:gd name="T1" fmla="*/ 0 h 1"/>
                    <a:gd name="T2" fmla="*/ 3 w 3"/>
                    <a:gd name="T3" fmla="*/ 0 h 1"/>
                    <a:gd name="T4" fmla="*/ 3 w 3"/>
                    <a:gd name="T5" fmla="*/ 0 h 1"/>
                    <a:gd name="T6" fmla="*/ 3 w 3"/>
                    <a:gd name="T7" fmla="*/ 0 h 1"/>
                    <a:gd name="T8" fmla="*/ 2 w 3"/>
                    <a:gd name="T9" fmla="*/ 0 h 1"/>
                    <a:gd name="T10" fmla="*/ 2 w 3"/>
                    <a:gd name="T11" fmla="*/ 0 h 1"/>
                    <a:gd name="T12" fmla="*/ 2 w 3"/>
                    <a:gd name="T13" fmla="*/ 0 h 1"/>
                    <a:gd name="T14" fmla="*/ 2 w 3"/>
                    <a:gd name="T15" fmla="*/ 0 h 1"/>
                    <a:gd name="T16" fmla="*/ 2 w 3"/>
                    <a:gd name="T17" fmla="*/ 0 h 1"/>
                    <a:gd name="T18" fmla="*/ 2 w 3"/>
                    <a:gd name="T19" fmla="*/ 0 h 1"/>
                    <a:gd name="T20" fmla="*/ 2 w 3"/>
                    <a:gd name="T21" fmla="*/ 0 h 1"/>
                    <a:gd name="T22" fmla="*/ 2 w 3"/>
                    <a:gd name="T23" fmla="*/ 0 h 1"/>
                    <a:gd name="T24" fmla="*/ 2 w 3"/>
                    <a:gd name="T25" fmla="*/ 0 h 1"/>
                    <a:gd name="T26" fmla="*/ 2 w 3"/>
                    <a:gd name="T27" fmla="*/ 0 h 1"/>
                    <a:gd name="T28" fmla="*/ 2 w 3"/>
                    <a:gd name="T29" fmla="*/ 0 h 1"/>
                    <a:gd name="T30" fmla="*/ 2 w 3"/>
                    <a:gd name="T31" fmla="*/ 0 h 1"/>
                    <a:gd name="T32" fmla="*/ 2 w 3"/>
                    <a:gd name="T33" fmla="*/ 0 h 1"/>
                    <a:gd name="T34" fmla="*/ 2 w 3"/>
                    <a:gd name="T35" fmla="*/ 0 h 1"/>
                    <a:gd name="T36" fmla="*/ 2 w 3"/>
                    <a:gd name="T37" fmla="*/ 0 h 1"/>
                    <a:gd name="T38" fmla="*/ 2 w 3"/>
                    <a:gd name="T39" fmla="*/ 0 h 1"/>
                    <a:gd name="T40" fmla="*/ 2 w 3"/>
                    <a:gd name="T41" fmla="*/ 0 h 1"/>
                    <a:gd name="T42" fmla="*/ 2 w 3"/>
                    <a:gd name="T43" fmla="*/ 0 h 1"/>
                    <a:gd name="T44" fmla="*/ 1 w 3"/>
                    <a:gd name="T45" fmla="*/ 0 h 1"/>
                    <a:gd name="T46" fmla="*/ 1 w 3"/>
                    <a:gd name="T47" fmla="*/ 0 h 1"/>
                    <a:gd name="T48" fmla="*/ 1 w 3"/>
                    <a:gd name="T49" fmla="*/ 0 h 1"/>
                    <a:gd name="T50" fmla="*/ 1 w 3"/>
                    <a:gd name="T51" fmla="*/ 0 h 1"/>
                    <a:gd name="T52" fmla="*/ 1 w 3"/>
                    <a:gd name="T53" fmla="*/ 0 h 1"/>
                    <a:gd name="T54" fmla="*/ 1 w 3"/>
                    <a:gd name="T55" fmla="*/ 0 h 1"/>
                    <a:gd name="T56" fmla="*/ 1 w 3"/>
                    <a:gd name="T57" fmla="*/ 0 h 1"/>
                    <a:gd name="T58" fmla="*/ 1 w 3"/>
                    <a:gd name="T59" fmla="*/ 0 h 1"/>
                    <a:gd name="T60" fmla="*/ 1 w 3"/>
                    <a:gd name="T61" fmla="*/ 0 h 1"/>
                    <a:gd name="T62" fmla="*/ 1 w 3"/>
                    <a:gd name="T63" fmla="*/ 0 h 1"/>
                    <a:gd name="T64" fmla="*/ 1 w 3"/>
                    <a:gd name="T65" fmla="*/ 0 h 1"/>
                    <a:gd name="T66" fmla="*/ 1 w 3"/>
                    <a:gd name="T67" fmla="*/ 0 h 1"/>
                    <a:gd name="T68" fmla="*/ 1 w 3"/>
                    <a:gd name="T69" fmla="*/ 0 h 1"/>
                    <a:gd name="T70" fmla="*/ 1 w 3"/>
                    <a:gd name="T71" fmla="*/ 0 h 1"/>
                    <a:gd name="T72" fmla="*/ 1 w 3"/>
                    <a:gd name="T73" fmla="*/ 0 h 1"/>
                    <a:gd name="T74" fmla="*/ 1 w 3"/>
                    <a:gd name="T75" fmla="*/ 0 h 1"/>
                    <a:gd name="T76" fmla="*/ 0 w 3"/>
                    <a:gd name="T77" fmla="*/ 0 h 1"/>
                    <a:gd name="T78" fmla="*/ 0 w 3"/>
                    <a:gd name="T79" fmla="*/ 0 h 1"/>
                    <a:gd name="T80" fmla="*/ 0 w 3"/>
                    <a:gd name="T81" fmla="*/ 0 h 1"/>
                    <a:gd name="T82" fmla="*/ 0 w 3"/>
                    <a:gd name="T83" fmla="*/ 0 h 1"/>
                    <a:gd name="T84" fmla="*/ 0 w 3"/>
                    <a:gd name="T85" fmla="*/ 0 h 1"/>
                    <a:gd name="T86" fmla="*/ 0 w 3"/>
                    <a:gd name="T87" fmla="*/ 0 h 1"/>
                    <a:gd name="T88" fmla="*/ 0 w 3"/>
                    <a:gd name="T89" fmla="*/ 0 h 1"/>
                    <a:gd name="T90" fmla="*/ 0 w 3"/>
                    <a:gd name="T91" fmla="*/ 0 h 1"/>
                    <a:gd name="T92" fmla="*/ 0 w 3"/>
                    <a:gd name="T93" fmla="*/ 0 h 1"/>
                    <a:gd name="T94" fmla="*/ 0 w 3"/>
                    <a:gd name="T95" fmla="*/ 0 h 1"/>
                    <a:gd name="T96" fmla="*/ 0 w 3"/>
                    <a:gd name="T97" fmla="*/ 0 h 1"/>
                    <a:gd name="T98" fmla="*/ 0 w 3"/>
                    <a:gd name="T99" fmla="*/ 0 h 1"/>
                    <a:gd name="T100" fmla="*/ 0 w 3"/>
                    <a:gd name="T101" fmla="*/ 0 h 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
                    <a:gd name="T154" fmla="*/ 0 h 1"/>
                    <a:gd name="T155" fmla="*/ 3 w 3"/>
                    <a:gd name="T156" fmla="*/ 1 h 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 h="1">
                      <a:moveTo>
                        <a:pt x="3" y="0"/>
                      </a:moveTo>
                      <a:lnTo>
                        <a:pt x="3" y="0"/>
                      </a:lnTo>
                      <a:lnTo>
                        <a:pt x="2" y="0"/>
                      </a:lnTo>
                      <a:lnTo>
                        <a:pt x="1" y="0"/>
                      </a:lnTo>
                      <a:lnTo>
                        <a:pt x="0" y="0"/>
                      </a:lnTo>
                    </a:path>
                  </a:pathLst>
                </a:custGeom>
                <a:noFill/>
                <a:ln w="0">
                  <a:solidFill>
                    <a:srgbClr val="5B82FF"/>
                  </a:solidFill>
                  <a:round/>
                  <a:headEnd/>
                  <a:tailEnd/>
                </a:ln>
              </p:spPr>
              <p:txBody>
                <a:bodyPr/>
                <a:lstStyle/>
                <a:p>
                  <a:endParaRPr lang="en-US">
                    <a:latin typeface="Calibri" pitchFamily="34" charset="0"/>
                  </a:endParaRPr>
                </a:p>
              </p:txBody>
            </p:sp>
            <p:sp>
              <p:nvSpPr>
                <p:cNvPr id="46128" name="Freeform 66"/>
                <p:cNvSpPr>
                  <a:spLocks noChangeAspect="1"/>
                </p:cNvSpPr>
                <p:nvPr/>
              </p:nvSpPr>
              <p:spPr bwMode="auto">
                <a:xfrm>
                  <a:off x="2275" y="3441"/>
                  <a:ext cx="3" cy="1"/>
                </a:xfrm>
                <a:custGeom>
                  <a:avLst/>
                  <a:gdLst>
                    <a:gd name="T0" fmla="*/ 3 w 3"/>
                    <a:gd name="T1" fmla="*/ 0 h 1"/>
                    <a:gd name="T2" fmla="*/ 3 w 3"/>
                    <a:gd name="T3" fmla="*/ 0 h 1"/>
                    <a:gd name="T4" fmla="*/ 3 w 3"/>
                    <a:gd name="T5" fmla="*/ 0 h 1"/>
                    <a:gd name="T6" fmla="*/ 3 w 3"/>
                    <a:gd name="T7" fmla="*/ 0 h 1"/>
                    <a:gd name="T8" fmla="*/ 3 w 3"/>
                    <a:gd name="T9" fmla="*/ 0 h 1"/>
                    <a:gd name="T10" fmla="*/ 2 w 3"/>
                    <a:gd name="T11" fmla="*/ 0 h 1"/>
                    <a:gd name="T12" fmla="*/ 2 w 3"/>
                    <a:gd name="T13" fmla="*/ 0 h 1"/>
                    <a:gd name="T14" fmla="*/ 2 w 3"/>
                    <a:gd name="T15" fmla="*/ 0 h 1"/>
                    <a:gd name="T16" fmla="*/ 2 w 3"/>
                    <a:gd name="T17" fmla="*/ 0 h 1"/>
                    <a:gd name="T18" fmla="*/ 2 w 3"/>
                    <a:gd name="T19" fmla="*/ 0 h 1"/>
                    <a:gd name="T20" fmla="*/ 2 w 3"/>
                    <a:gd name="T21" fmla="*/ 0 h 1"/>
                    <a:gd name="T22" fmla="*/ 2 w 3"/>
                    <a:gd name="T23" fmla="*/ 0 h 1"/>
                    <a:gd name="T24" fmla="*/ 2 w 3"/>
                    <a:gd name="T25" fmla="*/ 0 h 1"/>
                    <a:gd name="T26" fmla="*/ 2 w 3"/>
                    <a:gd name="T27" fmla="*/ 0 h 1"/>
                    <a:gd name="T28" fmla="*/ 2 w 3"/>
                    <a:gd name="T29" fmla="*/ 0 h 1"/>
                    <a:gd name="T30" fmla="*/ 2 w 3"/>
                    <a:gd name="T31" fmla="*/ 0 h 1"/>
                    <a:gd name="T32" fmla="*/ 2 w 3"/>
                    <a:gd name="T33" fmla="*/ 0 h 1"/>
                    <a:gd name="T34" fmla="*/ 2 w 3"/>
                    <a:gd name="T35" fmla="*/ 0 h 1"/>
                    <a:gd name="T36" fmla="*/ 2 w 3"/>
                    <a:gd name="T37" fmla="*/ 0 h 1"/>
                    <a:gd name="T38" fmla="*/ 2 w 3"/>
                    <a:gd name="T39" fmla="*/ 0 h 1"/>
                    <a:gd name="T40" fmla="*/ 2 w 3"/>
                    <a:gd name="T41" fmla="*/ 0 h 1"/>
                    <a:gd name="T42" fmla="*/ 2 w 3"/>
                    <a:gd name="T43" fmla="*/ 0 h 1"/>
                    <a:gd name="T44" fmla="*/ 2 w 3"/>
                    <a:gd name="T45" fmla="*/ 0 h 1"/>
                    <a:gd name="T46" fmla="*/ 1 w 3"/>
                    <a:gd name="T47" fmla="*/ 0 h 1"/>
                    <a:gd name="T48" fmla="*/ 1 w 3"/>
                    <a:gd name="T49" fmla="*/ 0 h 1"/>
                    <a:gd name="T50" fmla="*/ 1 w 3"/>
                    <a:gd name="T51" fmla="*/ 0 h 1"/>
                    <a:gd name="T52" fmla="*/ 1 w 3"/>
                    <a:gd name="T53" fmla="*/ 0 h 1"/>
                    <a:gd name="T54" fmla="*/ 1 w 3"/>
                    <a:gd name="T55" fmla="*/ 0 h 1"/>
                    <a:gd name="T56" fmla="*/ 1 w 3"/>
                    <a:gd name="T57" fmla="*/ 0 h 1"/>
                    <a:gd name="T58" fmla="*/ 1 w 3"/>
                    <a:gd name="T59" fmla="*/ 0 h 1"/>
                    <a:gd name="T60" fmla="*/ 1 w 3"/>
                    <a:gd name="T61" fmla="*/ 0 h 1"/>
                    <a:gd name="T62" fmla="*/ 1 w 3"/>
                    <a:gd name="T63" fmla="*/ 0 h 1"/>
                    <a:gd name="T64" fmla="*/ 1 w 3"/>
                    <a:gd name="T65" fmla="*/ 0 h 1"/>
                    <a:gd name="T66" fmla="*/ 1 w 3"/>
                    <a:gd name="T67" fmla="*/ 0 h 1"/>
                    <a:gd name="T68" fmla="*/ 1 w 3"/>
                    <a:gd name="T69" fmla="*/ 0 h 1"/>
                    <a:gd name="T70" fmla="*/ 1 w 3"/>
                    <a:gd name="T71" fmla="*/ 0 h 1"/>
                    <a:gd name="T72" fmla="*/ 1 w 3"/>
                    <a:gd name="T73" fmla="*/ 0 h 1"/>
                    <a:gd name="T74" fmla="*/ 1 w 3"/>
                    <a:gd name="T75" fmla="*/ 0 h 1"/>
                    <a:gd name="T76" fmla="*/ 1 w 3"/>
                    <a:gd name="T77" fmla="*/ 0 h 1"/>
                    <a:gd name="T78" fmla="*/ 1 w 3"/>
                    <a:gd name="T79" fmla="*/ 0 h 1"/>
                    <a:gd name="T80" fmla="*/ 0 w 3"/>
                    <a:gd name="T81" fmla="*/ 0 h 1"/>
                    <a:gd name="T82" fmla="*/ 0 w 3"/>
                    <a:gd name="T83" fmla="*/ 0 h 1"/>
                    <a:gd name="T84" fmla="*/ 0 w 3"/>
                    <a:gd name="T85" fmla="*/ 0 h 1"/>
                    <a:gd name="T86" fmla="*/ 0 w 3"/>
                    <a:gd name="T87" fmla="*/ 0 h 1"/>
                    <a:gd name="T88" fmla="*/ 0 w 3"/>
                    <a:gd name="T89" fmla="*/ 0 h 1"/>
                    <a:gd name="T90" fmla="*/ 0 w 3"/>
                    <a:gd name="T91" fmla="*/ 0 h 1"/>
                    <a:gd name="T92" fmla="*/ 0 w 3"/>
                    <a:gd name="T93" fmla="*/ 0 h 1"/>
                    <a:gd name="T94" fmla="*/ 0 w 3"/>
                    <a:gd name="T95" fmla="*/ 0 h 1"/>
                    <a:gd name="T96" fmla="*/ 0 w 3"/>
                    <a:gd name="T97" fmla="*/ 0 h 1"/>
                    <a:gd name="T98" fmla="*/ 0 w 3"/>
                    <a:gd name="T99" fmla="*/ 0 h 1"/>
                    <a:gd name="T100" fmla="*/ 0 w 3"/>
                    <a:gd name="T101" fmla="*/ 0 h 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
                    <a:gd name="T154" fmla="*/ 0 h 1"/>
                    <a:gd name="T155" fmla="*/ 3 w 3"/>
                    <a:gd name="T156" fmla="*/ 1 h 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 h="1">
                      <a:moveTo>
                        <a:pt x="3" y="0"/>
                      </a:moveTo>
                      <a:lnTo>
                        <a:pt x="3" y="0"/>
                      </a:lnTo>
                      <a:lnTo>
                        <a:pt x="2" y="0"/>
                      </a:lnTo>
                      <a:lnTo>
                        <a:pt x="1" y="0"/>
                      </a:lnTo>
                      <a:lnTo>
                        <a:pt x="0" y="0"/>
                      </a:lnTo>
                    </a:path>
                  </a:pathLst>
                </a:custGeom>
                <a:noFill/>
                <a:ln w="0">
                  <a:solidFill>
                    <a:srgbClr val="5B82FF"/>
                  </a:solidFill>
                  <a:round/>
                  <a:headEnd/>
                  <a:tailEnd/>
                </a:ln>
              </p:spPr>
              <p:txBody>
                <a:bodyPr/>
                <a:lstStyle/>
                <a:p>
                  <a:endParaRPr lang="en-US">
                    <a:latin typeface="Calibri" pitchFamily="34" charset="0"/>
                  </a:endParaRPr>
                </a:p>
              </p:txBody>
            </p:sp>
            <p:sp>
              <p:nvSpPr>
                <p:cNvPr id="46129" name="Freeform 67"/>
                <p:cNvSpPr>
                  <a:spLocks noChangeAspect="1"/>
                </p:cNvSpPr>
                <p:nvPr/>
              </p:nvSpPr>
              <p:spPr bwMode="auto">
                <a:xfrm>
                  <a:off x="2272" y="3441"/>
                  <a:ext cx="3" cy="1"/>
                </a:xfrm>
                <a:custGeom>
                  <a:avLst/>
                  <a:gdLst>
                    <a:gd name="T0" fmla="*/ 3 w 3"/>
                    <a:gd name="T1" fmla="*/ 0 h 1"/>
                    <a:gd name="T2" fmla="*/ 3 w 3"/>
                    <a:gd name="T3" fmla="*/ 0 h 1"/>
                    <a:gd name="T4" fmla="*/ 3 w 3"/>
                    <a:gd name="T5" fmla="*/ 0 h 1"/>
                    <a:gd name="T6" fmla="*/ 3 w 3"/>
                    <a:gd name="T7" fmla="*/ 0 h 1"/>
                    <a:gd name="T8" fmla="*/ 3 w 3"/>
                    <a:gd name="T9" fmla="*/ 0 h 1"/>
                    <a:gd name="T10" fmla="*/ 3 w 3"/>
                    <a:gd name="T11" fmla="*/ 0 h 1"/>
                    <a:gd name="T12" fmla="*/ 2 w 3"/>
                    <a:gd name="T13" fmla="*/ 0 h 1"/>
                    <a:gd name="T14" fmla="*/ 2 w 3"/>
                    <a:gd name="T15" fmla="*/ 0 h 1"/>
                    <a:gd name="T16" fmla="*/ 2 w 3"/>
                    <a:gd name="T17" fmla="*/ 0 h 1"/>
                    <a:gd name="T18" fmla="*/ 2 w 3"/>
                    <a:gd name="T19" fmla="*/ 0 h 1"/>
                    <a:gd name="T20" fmla="*/ 2 w 3"/>
                    <a:gd name="T21" fmla="*/ 0 h 1"/>
                    <a:gd name="T22" fmla="*/ 2 w 3"/>
                    <a:gd name="T23" fmla="*/ 0 h 1"/>
                    <a:gd name="T24" fmla="*/ 2 w 3"/>
                    <a:gd name="T25" fmla="*/ 0 h 1"/>
                    <a:gd name="T26" fmla="*/ 2 w 3"/>
                    <a:gd name="T27" fmla="*/ 0 h 1"/>
                    <a:gd name="T28" fmla="*/ 2 w 3"/>
                    <a:gd name="T29" fmla="*/ 0 h 1"/>
                    <a:gd name="T30" fmla="*/ 2 w 3"/>
                    <a:gd name="T31" fmla="*/ 0 h 1"/>
                    <a:gd name="T32" fmla="*/ 2 w 3"/>
                    <a:gd name="T33" fmla="*/ 0 h 1"/>
                    <a:gd name="T34" fmla="*/ 2 w 3"/>
                    <a:gd name="T35" fmla="*/ 0 h 1"/>
                    <a:gd name="T36" fmla="*/ 2 w 3"/>
                    <a:gd name="T37" fmla="*/ 0 h 1"/>
                    <a:gd name="T38" fmla="*/ 2 w 3"/>
                    <a:gd name="T39" fmla="*/ 1 h 1"/>
                    <a:gd name="T40" fmla="*/ 2 w 3"/>
                    <a:gd name="T41" fmla="*/ 1 h 1"/>
                    <a:gd name="T42" fmla="*/ 2 w 3"/>
                    <a:gd name="T43" fmla="*/ 1 h 1"/>
                    <a:gd name="T44" fmla="*/ 2 w 3"/>
                    <a:gd name="T45" fmla="*/ 1 h 1"/>
                    <a:gd name="T46" fmla="*/ 1 w 3"/>
                    <a:gd name="T47" fmla="*/ 1 h 1"/>
                    <a:gd name="T48" fmla="*/ 1 w 3"/>
                    <a:gd name="T49" fmla="*/ 1 h 1"/>
                    <a:gd name="T50" fmla="*/ 1 w 3"/>
                    <a:gd name="T51" fmla="*/ 1 h 1"/>
                    <a:gd name="T52" fmla="*/ 1 w 3"/>
                    <a:gd name="T53" fmla="*/ 1 h 1"/>
                    <a:gd name="T54" fmla="*/ 1 w 3"/>
                    <a:gd name="T55" fmla="*/ 1 h 1"/>
                    <a:gd name="T56" fmla="*/ 1 w 3"/>
                    <a:gd name="T57" fmla="*/ 1 h 1"/>
                    <a:gd name="T58" fmla="*/ 1 w 3"/>
                    <a:gd name="T59" fmla="*/ 1 h 1"/>
                    <a:gd name="T60" fmla="*/ 1 w 3"/>
                    <a:gd name="T61" fmla="*/ 1 h 1"/>
                    <a:gd name="T62" fmla="*/ 1 w 3"/>
                    <a:gd name="T63" fmla="*/ 1 h 1"/>
                    <a:gd name="T64" fmla="*/ 1 w 3"/>
                    <a:gd name="T65" fmla="*/ 1 h 1"/>
                    <a:gd name="T66" fmla="*/ 1 w 3"/>
                    <a:gd name="T67" fmla="*/ 1 h 1"/>
                    <a:gd name="T68" fmla="*/ 1 w 3"/>
                    <a:gd name="T69" fmla="*/ 1 h 1"/>
                    <a:gd name="T70" fmla="*/ 1 w 3"/>
                    <a:gd name="T71" fmla="*/ 1 h 1"/>
                    <a:gd name="T72" fmla="*/ 1 w 3"/>
                    <a:gd name="T73" fmla="*/ 1 h 1"/>
                    <a:gd name="T74" fmla="*/ 1 w 3"/>
                    <a:gd name="T75" fmla="*/ 0 h 1"/>
                    <a:gd name="T76" fmla="*/ 1 w 3"/>
                    <a:gd name="T77" fmla="*/ 0 h 1"/>
                    <a:gd name="T78" fmla="*/ 1 w 3"/>
                    <a:gd name="T79" fmla="*/ 0 h 1"/>
                    <a:gd name="T80" fmla="*/ 1 w 3"/>
                    <a:gd name="T81" fmla="*/ 0 h 1"/>
                    <a:gd name="T82" fmla="*/ 0 w 3"/>
                    <a:gd name="T83" fmla="*/ 0 h 1"/>
                    <a:gd name="T84" fmla="*/ 0 w 3"/>
                    <a:gd name="T85" fmla="*/ 1 h 1"/>
                    <a:gd name="T86" fmla="*/ 0 w 3"/>
                    <a:gd name="T87" fmla="*/ 1 h 1"/>
                    <a:gd name="T88" fmla="*/ 0 w 3"/>
                    <a:gd name="T89" fmla="*/ 1 h 1"/>
                    <a:gd name="T90" fmla="*/ 0 w 3"/>
                    <a:gd name="T91" fmla="*/ 1 h 1"/>
                    <a:gd name="T92" fmla="*/ 0 w 3"/>
                    <a:gd name="T93" fmla="*/ 1 h 1"/>
                    <a:gd name="T94" fmla="*/ 0 w 3"/>
                    <a:gd name="T95" fmla="*/ 1 h 1"/>
                    <a:gd name="T96" fmla="*/ 0 w 3"/>
                    <a:gd name="T97" fmla="*/ 1 h 1"/>
                    <a:gd name="T98" fmla="*/ 0 w 3"/>
                    <a:gd name="T99" fmla="*/ 1 h 1"/>
                    <a:gd name="T100" fmla="*/ 0 w 3"/>
                    <a:gd name="T101" fmla="*/ 1 h 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
                    <a:gd name="T154" fmla="*/ 0 h 1"/>
                    <a:gd name="T155" fmla="*/ 3 w 3"/>
                    <a:gd name="T156" fmla="*/ 1 h 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 h="1">
                      <a:moveTo>
                        <a:pt x="3" y="0"/>
                      </a:moveTo>
                      <a:lnTo>
                        <a:pt x="3" y="0"/>
                      </a:lnTo>
                      <a:lnTo>
                        <a:pt x="2" y="0"/>
                      </a:lnTo>
                      <a:lnTo>
                        <a:pt x="2" y="1"/>
                      </a:lnTo>
                      <a:lnTo>
                        <a:pt x="1" y="1"/>
                      </a:lnTo>
                      <a:lnTo>
                        <a:pt x="1" y="0"/>
                      </a:lnTo>
                      <a:lnTo>
                        <a:pt x="0" y="0"/>
                      </a:lnTo>
                      <a:lnTo>
                        <a:pt x="0" y="1"/>
                      </a:lnTo>
                    </a:path>
                  </a:pathLst>
                </a:custGeom>
                <a:noFill/>
                <a:ln w="0">
                  <a:solidFill>
                    <a:srgbClr val="5B82FF"/>
                  </a:solidFill>
                  <a:round/>
                  <a:headEnd/>
                  <a:tailEnd/>
                </a:ln>
              </p:spPr>
              <p:txBody>
                <a:bodyPr/>
                <a:lstStyle/>
                <a:p>
                  <a:endParaRPr lang="en-US">
                    <a:latin typeface="Calibri" pitchFamily="34" charset="0"/>
                  </a:endParaRPr>
                </a:p>
              </p:txBody>
            </p:sp>
            <p:sp>
              <p:nvSpPr>
                <p:cNvPr id="46130" name="Freeform 68"/>
                <p:cNvSpPr>
                  <a:spLocks noChangeAspect="1"/>
                </p:cNvSpPr>
                <p:nvPr/>
              </p:nvSpPr>
              <p:spPr bwMode="auto">
                <a:xfrm>
                  <a:off x="2269" y="3442"/>
                  <a:ext cx="3" cy="1"/>
                </a:xfrm>
                <a:custGeom>
                  <a:avLst/>
                  <a:gdLst>
                    <a:gd name="T0" fmla="*/ 3 w 3"/>
                    <a:gd name="T1" fmla="*/ 0 h 1"/>
                    <a:gd name="T2" fmla="*/ 3 w 3"/>
                    <a:gd name="T3" fmla="*/ 0 h 1"/>
                    <a:gd name="T4" fmla="*/ 3 w 3"/>
                    <a:gd name="T5" fmla="*/ 0 h 1"/>
                    <a:gd name="T6" fmla="*/ 3 w 3"/>
                    <a:gd name="T7" fmla="*/ 0 h 1"/>
                    <a:gd name="T8" fmla="*/ 3 w 3"/>
                    <a:gd name="T9" fmla="*/ 0 h 1"/>
                    <a:gd name="T10" fmla="*/ 3 w 3"/>
                    <a:gd name="T11" fmla="*/ 0 h 1"/>
                    <a:gd name="T12" fmla="*/ 3 w 3"/>
                    <a:gd name="T13" fmla="*/ 0 h 1"/>
                    <a:gd name="T14" fmla="*/ 2 w 3"/>
                    <a:gd name="T15" fmla="*/ 0 h 1"/>
                    <a:gd name="T16" fmla="*/ 2 w 3"/>
                    <a:gd name="T17" fmla="*/ 0 h 1"/>
                    <a:gd name="T18" fmla="*/ 2 w 3"/>
                    <a:gd name="T19" fmla="*/ 0 h 1"/>
                    <a:gd name="T20" fmla="*/ 2 w 3"/>
                    <a:gd name="T21" fmla="*/ 0 h 1"/>
                    <a:gd name="T22" fmla="*/ 2 w 3"/>
                    <a:gd name="T23" fmla="*/ 0 h 1"/>
                    <a:gd name="T24" fmla="*/ 2 w 3"/>
                    <a:gd name="T25" fmla="*/ 0 h 1"/>
                    <a:gd name="T26" fmla="*/ 2 w 3"/>
                    <a:gd name="T27" fmla="*/ 0 h 1"/>
                    <a:gd name="T28" fmla="*/ 2 w 3"/>
                    <a:gd name="T29" fmla="*/ 0 h 1"/>
                    <a:gd name="T30" fmla="*/ 2 w 3"/>
                    <a:gd name="T31" fmla="*/ 0 h 1"/>
                    <a:gd name="T32" fmla="*/ 2 w 3"/>
                    <a:gd name="T33" fmla="*/ 0 h 1"/>
                    <a:gd name="T34" fmla="*/ 2 w 3"/>
                    <a:gd name="T35" fmla="*/ 0 h 1"/>
                    <a:gd name="T36" fmla="*/ 2 w 3"/>
                    <a:gd name="T37" fmla="*/ 0 h 1"/>
                    <a:gd name="T38" fmla="*/ 2 w 3"/>
                    <a:gd name="T39" fmla="*/ 0 h 1"/>
                    <a:gd name="T40" fmla="*/ 2 w 3"/>
                    <a:gd name="T41" fmla="*/ 0 h 1"/>
                    <a:gd name="T42" fmla="*/ 2 w 3"/>
                    <a:gd name="T43" fmla="*/ 0 h 1"/>
                    <a:gd name="T44" fmla="*/ 2 w 3"/>
                    <a:gd name="T45" fmla="*/ 0 h 1"/>
                    <a:gd name="T46" fmla="*/ 2 w 3"/>
                    <a:gd name="T47" fmla="*/ 0 h 1"/>
                    <a:gd name="T48" fmla="*/ 1 w 3"/>
                    <a:gd name="T49" fmla="*/ 0 h 1"/>
                    <a:gd name="T50" fmla="*/ 1 w 3"/>
                    <a:gd name="T51" fmla="*/ 0 h 1"/>
                    <a:gd name="T52" fmla="*/ 1 w 3"/>
                    <a:gd name="T53" fmla="*/ 0 h 1"/>
                    <a:gd name="T54" fmla="*/ 1 w 3"/>
                    <a:gd name="T55" fmla="*/ 0 h 1"/>
                    <a:gd name="T56" fmla="*/ 1 w 3"/>
                    <a:gd name="T57" fmla="*/ 0 h 1"/>
                    <a:gd name="T58" fmla="*/ 1 w 3"/>
                    <a:gd name="T59" fmla="*/ 0 h 1"/>
                    <a:gd name="T60" fmla="*/ 1 w 3"/>
                    <a:gd name="T61" fmla="*/ 0 h 1"/>
                    <a:gd name="T62" fmla="*/ 1 w 3"/>
                    <a:gd name="T63" fmla="*/ 0 h 1"/>
                    <a:gd name="T64" fmla="*/ 1 w 3"/>
                    <a:gd name="T65" fmla="*/ 0 h 1"/>
                    <a:gd name="T66" fmla="*/ 1 w 3"/>
                    <a:gd name="T67" fmla="*/ 0 h 1"/>
                    <a:gd name="T68" fmla="*/ 1 w 3"/>
                    <a:gd name="T69" fmla="*/ 0 h 1"/>
                    <a:gd name="T70" fmla="*/ 1 w 3"/>
                    <a:gd name="T71" fmla="*/ 0 h 1"/>
                    <a:gd name="T72" fmla="*/ 1 w 3"/>
                    <a:gd name="T73" fmla="*/ 0 h 1"/>
                    <a:gd name="T74" fmla="*/ 1 w 3"/>
                    <a:gd name="T75" fmla="*/ 0 h 1"/>
                    <a:gd name="T76" fmla="*/ 1 w 3"/>
                    <a:gd name="T77" fmla="*/ 0 h 1"/>
                    <a:gd name="T78" fmla="*/ 1 w 3"/>
                    <a:gd name="T79" fmla="*/ 0 h 1"/>
                    <a:gd name="T80" fmla="*/ 1 w 3"/>
                    <a:gd name="T81" fmla="*/ 0 h 1"/>
                    <a:gd name="T82" fmla="*/ 1 w 3"/>
                    <a:gd name="T83" fmla="*/ 0 h 1"/>
                    <a:gd name="T84" fmla="*/ 0 w 3"/>
                    <a:gd name="T85" fmla="*/ 0 h 1"/>
                    <a:gd name="T86" fmla="*/ 0 w 3"/>
                    <a:gd name="T87" fmla="*/ 0 h 1"/>
                    <a:gd name="T88" fmla="*/ 0 w 3"/>
                    <a:gd name="T89" fmla="*/ 0 h 1"/>
                    <a:gd name="T90" fmla="*/ 0 w 3"/>
                    <a:gd name="T91" fmla="*/ 0 h 1"/>
                    <a:gd name="T92" fmla="*/ 0 w 3"/>
                    <a:gd name="T93" fmla="*/ 0 h 1"/>
                    <a:gd name="T94" fmla="*/ 0 w 3"/>
                    <a:gd name="T95" fmla="*/ 0 h 1"/>
                    <a:gd name="T96" fmla="*/ 0 w 3"/>
                    <a:gd name="T97" fmla="*/ 0 h 1"/>
                    <a:gd name="T98" fmla="*/ 0 w 3"/>
                    <a:gd name="T99" fmla="*/ 0 h 1"/>
                    <a:gd name="T100" fmla="*/ 0 w 3"/>
                    <a:gd name="T101" fmla="*/ 0 h 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
                    <a:gd name="T154" fmla="*/ 0 h 1"/>
                    <a:gd name="T155" fmla="*/ 3 w 3"/>
                    <a:gd name="T156" fmla="*/ 1 h 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 h="1">
                      <a:moveTo>
                        <a:pt x="3" y="0"/>
                      </a:moveTo>
                      <a:lnTo>
                        <a:pt x="3" y="0"/>
                      </a:lnTo>
                      <a:lnTo>
                        <a:pt x="2" y="0"/>
                      </a:lnTo>
                      <a:lnTo>
                        <a:pt x="1" y="0"/>
                      </a:lnTo>
                      <a:lnTo>
                        <a:pt x="0" y="0"/>
                      </a:lnTo>
                    </a:path>
                  </a:pathLst>
                </a:custGeom>
                <a:noFill/>
                <a:ln w="0">
                  <a:solidFill>
                    <a:srgbClr val="5B82FF"/>
                  </a:solidFill>
                  <a:round/>
                  <a:headEnd/>
                  <a:tailEnd/>
                </a:ln>
              </p:spPr>
              <p:txBody>
                <a:bodyPr/>
                <a:lstStyle/>
                <a:p>
                  <a:endParaRPr lang="en-US">
                    <a:latin typeface="Calibri" pitchFamily="34" charset="0"/>
                  </a:endParaRPr>
                </a:p>
              </p:txBody>
            </p:sp>
            <p:sp>
              <p:nvSpPr>
                <p:cNvPr id="46131" name="Freeform 69"/>
                <p:cNvSpPr>
                  <a:spLocks noChangeAspect="1"/>
                </p:cNvSpPr>
                <p:nvPr/>
              </p:nvSpPr>
              <p:spPr bwMode="auto">
                <a:xfrm>
                  <a:off x="2266" y="3442"/>
                  <a:ext cx="3" cy="1"/>
                </a:xfrm>
                <a:custGeom>
                  <a:avLst/>
                  <a:gdLst>
                    <a:gd name="T0" fmla="*/ 3 w 3"/>
                    <a:gd name="T1" fmla="*/ 0 h 1"/>
                    <a:gd name="T2" fmla="*/ 3 w 3"/>
                    <a:gd name="T3" fmla="*/ 0 h 1"/>
                    <a:gd name="T4" fmla="*/ 3 w 3"/>
                    <a:gd name="T5" fmla="*/ 0 h 1"/>
                    <a:gd name="T6" fmla="*/ 3 w 3"/>
                    <a:gd name="T7" fmla="*/ 0 h 1"/>
                    <a:gd name="T8" fmla="*/ 3 w 3"/>
                    <a:gd name="T9" fmla="*/ 0 h 1"/>
                    <a:gd name="T10" fmla="*/ 3 w 3"/>
                    <a:gd name="T11" fmla="*/ 0 h 1"/>
                    <a:gd name="T12" fmla="*/ 3 w 3"/>
                    <a:gd name="T13" fmla="*/ 0 h 1"/>
                    <a:gd name="T14" fmla="*/ 3 w 3"/>
                    <a:gd name="T15" fmla="*/ 0 h 1"/>
                    <a:gd name="T16" fmla="*/ 2 w 3"/>
                    <a:gd name="T17" fmla="*/ 0 h 1"/>
                    <a:gd name="T18" fmla="*/ 2 w 3"/>
                    <a:gd name="T19" fmla="*/ 0 h 1"/>
                    <a:gd name="T20" fmla="*/ 2 w 3"/>
                    <a:gd name="T21" fmla="*/ 0 h 1"/>
                    <a:gd name="T22" fmla="*/ 2 w 3"/>
                    <a:gd name="T23" fmla="*/ 0 h 1"/>
                    <a:gd name="T24" fmla="*/ 2 w 3"/>
                    <a:gd name="T25" fmla="*/ 0 h 1"/>
                    <a:gd name="T26" fmla="*/ 2 w 3"/>
                    <a:gd name="T27" fmla="*/ 0 h 1"/>
                    <a:gd name="T28" fmla="*/ 2 w 3"/>
                    <a:gd name="T29" fmla="*/ 0 h 1"/>
                    <a:gd name="T30" fmla="*/ 2 w 3"/>
                    <a:gd name="T31" fmla="*/ 0 h 1"/>
                    <a:gd name="T32" fmla="*/ 2 w 3"/>
                    <a:gd name="T33" fmla="*/ 0 h 1"/>
                    <a:gd name="T34" fmla="*/ 2 w 3"/>
                    <a:gd name="T35" fmla="*/ 0 h 1"/>
                    <a:gd name="T36" fmla="*/ 2 w 3"/>
                    <a:gd name="T37" fmla="*/ 0 h 1"/>
                    <a:gd name="T38" fmla="*/ 2 w 3"/>
                    <a:gd name="T39" fmla="*/ 0 h 1"/>
                    <a:gd name="T40" fmla="*/ 2 w 3"/>
                    <a:gd name="T41" fmla="*/ 0 h 1"/>
                    <a:gd name="T42" fmla="*/ 2 w 3"/>
                    <a:gd name="T43" fmla="*/ 0 h 1"/>
                    <a:gd name="T44" fmla="*/ 2 w 3"/>
                    <a:gd name="T45" fmla="*/ 0 h 1"/>
                    <a:gd name="T46" fmla="*/ 2 w 3"/>
                    <a:gd name="T47" fmla="*/ 0 h 1"/>
                    <a:gd name="T48" fmla="*/ 2 w 3"/>
                    <a:gd name="T49" fmla="*/ 0 h 1"/>
                    <a:gd name="T50" fmla="*/ 1 w 3"/>
                    <a:gd name="T51" fmla="*/ 0 h 1"/>
                    <a:gd name="T52" fmla="*/ 1 w 3"/>
                    <a:gd name="T53" fmla="*/ 0 h 1"/>
                    <a:gd name="T54" fmla="*/ 1 w 3"/>
                    <a:gd name="T55" fmla="*/ 0 h 1"/>
                    <a:gd name="T56" fmla="*/ 1 w 3"/>
                    <a:gd name="T57" fmla="*/ 0 h 1"/>
                    <a:gd name="T58" fmla="*/ 1 w 3"/>
                    <a:gd name="T59" fmla="*/ 0 h 1"/>
                    <a:gd name="T60" fmla="*/ 1 w 3"/>
                    <a:gd name="T61" fmla="*/ 0 h 1"/>
                    <a:gd name="T62" fmla="*/ 1 w 3"/>
                    <a:gd name="T63" fmla="*/ 0 h 1"/>
                    <a:gd name="T64" fmla="*/ 1 w 3"/>
                    <a:gd name="T65" fmla="*/ 0 h 1"/>
                    <a:gd name="T66" fmla="*/ 1 w 3"/>
                    <a:gd name="T67" fmla="*/ 0 h 1"/>
                    <a:gd name="T68" fmla="*/ 1 w 3"/>
                    <a:gd name="T69" fmla="*/ 0 h 1"/>
                    <a:gd name="T70" fmla="*/ 1 w 3"/>
                    <a:gd name="T71" fmla="*/ 0 h 1"/>
                    <a:gd name="T72" fmla="*/ 1 w 3"/>
                    <a:gd name="T73" fmla="*/ 0 h 1"/>
                    <a:gd name="T74" fmla="*/ 1 w 3"/>
                    <a:gd name="T75" fmla="*/ 0 h 1"/>
                    <a:gd name="T76" fmla="*/ 1 w 3"/>
                    <a:gd name="T77" fmla="*/ 0 h 1"/>
                    <a:gd name="T78" fmla="*/ 1 w 3"/>
                    <a:gd name="T79" fmla="*/ 0 h 1"/>
                    <a:gd name="T80" fmla="*/ 1 w 3"/>
                    <a:gd name="T81" fmla="*/ 0 h 1"/>
                    <a:gd name="T82" fmla="*/ 1 w 3"/>
                    <a:gd name="T83" fmla="*/ 0 h 1"/>
                    <a:gd name="T84" fmla="*/ 0 w 3"/>
                    <a:gd name="T85" fmla="*/ 0 h 1"/>
                    <a:gd name="T86" fmla="*/ 0 w 3"/>
                    <a:gd name="T87" fmla="*/ 0 h 1"/>
                    <a:gd name="T88" fmla="*/ 0 w 3"/>
                    <a:gd name="T89" fmla="*/ 0 h 1"/>
                    <a:gd name="T90" fmla="*/ 0 w 3"/>
                    <a:gd name="T91" fmla="*/ 0 h 1"/>
                    <a:gd name="T92" fmla="*/ 0 w 3"/>
                    <a:gd name="T93" fmla="*/ 0 h 1"/>
                    <a:gd name="T94" fmla="*/ 0 w 3"/>
                    <a:gd name="T95" fmla="*/ 0 h 1"/>
                    <a:gd name="T96" fmla="*/ 0 w 3"/>
                    <a:gd name="T97" fmla="*/ 0 h 1"/>
                    <a:gd name="T98" fmla="*/ 0 w 3"/>
                    <a:gd name="T99" fmla="*/ 0 h 1"/>
                    <a:gd name="T100" fmla="*/ 0 w 3"/>
                    <a:gd name="T101" fmla="*/ 0 h 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
                    <a:gd name="T154" fmla="*/ 0 h 1"/>
                    <a:gd name="T155" fmla="*/ 3 w 3"/>
                    <a:gd name="T156" fmla="*/ 1 h 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 h="1">
                      <a:moveTo>
                        <a:pt x="3" y="0"/>
                      </a:moveTo>
                      <a:lnTo>
                        <a:pt x="3" y="0"/>
                      </a:lnTo>
                      <a:lnTo>
                        <a:pt x="2" y="0"/>
                      </a:lnTo>
                      <a:lnTo>
                        <a:pt x="1" y="0"/>
                      </a:lnTo>
                      <a:lnTo>
                        <a:pt x="0" y="0"/>
                      </a:lnTo>
                    </a:path>
                  </a:pathLst>
                </a:custGeom>
                <a:noFill/>
                <a:ln w="0">
                  <a:solidFill>
                    <a:srgbClr val="5B82FF"/>
                  </a:solidFill>
                  <a:round/>
                  <a:headEnd/>
                  <a:tailEnd/>
                </a:ln>
              </p:spPr>
              <p:txBody>
                <a:bodyPr/>
                <a:lstStyle/>
                <a:p>
                  <a:endParaRPr lang="en-US">
                    <a:latin typeface="Calibri" pitchFamily="34" charset="0"/>
                  </a:endParaRPr>
                </a:p>
              </p:txBody>
            </p:sp>
            <p:sp>
              <p:nvSpPr>
                <p:cNvPr id="46132" name="Freeform 70"/>
                <p:cNvSpPr>
                  <a:spLocks noChangeAspect="1"/>
                </p:cNvSpPr>
                <p:nvPr/>
              </p:nvSpPr>
              <p:spPr bwMode="auto">
                <a:xfrm>
                  <a:off x="2263" y="3442"/>
                  <a:ext cx="3" cy="4"/>
                </a:xfrm>
                <a:custGeom>
                  <a:avLst/>
                  <a:gdLst>
                    <a:gd name="T0" fmla="*/ 3 w 3"/>
                    <a:gd name="T1" fmla="*/ 0 h 4"/>
                    <a:gd name="T2" fmla="*/ 3 w 3"/>
                    <a:gd name="T3" fmla="*/ 0 h 4"/>
                    <a:gd name="T4" fmla="*/ 3 w 3"/>
                    <a:gd name="T5" fmla="*/ 0 h 4"/>
                    <a:gd name="T6" fmla="*/ 3 w 3"/>
                    <a:gd name="T7" fmla="*/ 0 h 4"/>
                    <a:gd name="T8" fmla="*/ 3 w 3"/>
                    <a:gd name="T9" fmla="*/ 0 h 4"/>
                    <a:gd name="T10" fmla="*/ 3 w 3"/>
                    <a:gd name="T11" fmla="*/ 0 h 4"/>
                    <a:gd name="T12" fmla="*/ 3 w 3"/>
                    <a:gd name="T13" fmla="*/ 0 h 4"/>
                    <a:gd name="T14" fmla="*/ 3 w 3"/>
                    <a:gd name="T15" fmla="*/ 0 h 4"/>
                    <a:gd name="T16" fmla="*/ 3 w 3"/>
                    <a:gd name="T17" fmla="*/ 0 h 4"/>
                    <a:gd name="T18" fmla="*/ 3 w 3"/>
                    <a:gd name="T19" fmla="*/ 0 h 4"/>
                    <a:gd name="T20" fmla="*/ 2 w 3"/>
                    <a:gd name="T21" fmla="*/ 0 h 4"/>
                    <a:gd name="T22" fmla="*/ 2 w 3"/>
                    <a:gd name="T23" fmla="*/ 0 h 4"/>
                    <a:gd name="T24" fmla="*/ 2 w 3"/>
                    <a:gd name="T25" fmla="*/ 0 h 4"/>
                    <a:gd name="T26" fmla="*/ 2 w 3"/>
                    <a:gd name="T27" fmla="*/ 0 h 4"/>
                    <a:gd name="T28" fmla="*/ 2 w 3"/>
                    <a:gd name="T29" fmla="*/ 0 h 4"/>
                    <a:gd name="T30" fmla="*/ 2 w 3"/>
                    <a:gd name="T31" fmla="*/ 0 h 4"/>
                    <a:gd name="T32" fmla="*/ 2 w 3"/>
                    <a:gd name="T33" fmla="*/ 0 h 4"/>
                    <a:gd name="T34" fmla="*/ 2 w 3"/>
                    <a:gd name="T35" fmla="*/ 0 h 4"/>
                    <a:gd name="T36" fmla="*/ 2 w 3"/>
                    <a:gd name="T37" fmla="*/ 1 h 4"/>
                    <a:gd name="T38" fmla="*/ 2 w 3"/>
                    <a:gd name="T39" fmla="*/ 1 h 4"/>
                    <a:gd name="T40" fmla="*/ 2 w 3"/>
                    <a:gd name="T41" fmla="*/ 1 h 4"/>
                    <a:gd name="T42" fmla="*/ 2 w 3"/>
                    <a:gd name="T43" fmla="*/ 1 h 4"/>
                    <a:gd name="T44" fmla="*/ 2 w 3"/>
                    <a:gd name="T45" fmla="*/ 2 h 4"/>
                    <a:gd name="T46" fmla="*/ 2 w 3"/>
                    <a:gd name="T47" fmla="*/ 2 h 4"/>
                    <a:gd name="T48" fmla="*/ 2 w 3"/>
                    <a:gd name="T49" fmla="*/ 2 h 4"/>
                    <a:gd name="T50" fmla="*/ 2 w 3"/>
                    <a:gd name="T51" fmla="*/ 2 h 4"/>
                    <a:gd name="T52" fmla="*/ 1 w 3"/>
                    <a:gd name="T53" fmla="*/ 2 h 4"/>
                    <a:gd name="T54" fmla="*/ 1 w 3"/>
                    <a:gd name="T55" fmla="*/ 2 h 4"/>
                    <a:gd name="T56" fmla="*/ 1 w 3"/>
                    <a:gd name="T57" fmla="*/ 3 h 4"/>
                    <a:gd name="T58" fmla="*/ 1 w 3"/>
                    <a:gd name="T59" fmla="*/ 3 h 4"/>
                    <a:gd name="T60" fmla="*/ 1 w 3"/>
                    <a:gd name="T61" fmla="*/ 3 h 4"/>
                    <a:gd name="T62" fmla="*/ 1 w 3"/>
                    <a:gd name="T63" fmla="*/ 3 h 4"/>
                    <a:gd name="T64" fmla="*/ 1 w 3"/>
                    <a:gd name="T65" fmla="*/ 3 h 4"/>
                    <a:gd name="T66" fmla="*/ 1 w 3"/>
                    <a:gd name="T67" fmla="*/ 3 h 4"/>
                    <a:gd name="T68" fmla="*/ 1 w 3"/>
                    <a:gd name="T69" fmla="*/ 3 h 4"/>
                    <a:gd name="T70" fmla="*/ 1 w 3"/>
                    <a:gd name="T71" fmla="*/ 3 h 4"/>
                    <a:gd name="T72" fmla="*/ 1 w 3"/>
                    <a:gd name="T73" fmla="*/ 3 h 4"/>
                    <a:gd name="T74" fmla="*/ 1 w 3"/>
                    <a:gd name="T75" fmla="*/ 3 h 4"/>
                    <a:gd name="T76" fmla="*/ 1 w 3"/>
                    <a:gd name="T77" fmla="*/ 3 h 4"/>
                    <a:gd name="T78" fmla="*/ 1 w 3"/>
                    <a:gd name="T79" fmla="*/ 3 h 4"/>
                    <a:gd name="T80" fmla="*/ 1 w 3"/>
                    <a:gd name="T81" fmla="*/ 3 h 4"/>
                    <a:gd name="T82" fmla="*/ 1 w 3"/>
                    <a:gd name="T83" fmla="*/ 4 h 4"/>
                    <a:gd name="T84" fmla="*/ 1 w 3"/>
                    <a:gd name="T85" fmla="*/ 4 h 4"/>
                    <a:gd name="T86" fmla="*/ 0 w 3"/>
                    <a:gd name="T87" fmla="*/ 4 h 4"/>
                    <a:gd name="T88" fmla="*/ 0 w 3"/>
                    <a:gd name="T89" fmla="*/ 3 h 4"/>
                    <a:gd name="T90" fmla="*/ 0 w 3"/>
                    <a:gd name="T91" fmla="*/ 3 h 4"/>
                    <a:gd name="T92" fmla="*/ 0 w 3"/>
                    <a:gd name="T93" fmla="*/ 3 h 4"/>
                    <a:gd name="T94" fmla="*/ 0 w 3"/>
                    <a:gd name="T95" fmla="*/ 3 h 4"/>
                    <a:gd name="T96" fmla="*/ 0 w 3"/>
                    <a:gd name="T97" fmla="*/ 3 h 4"/>
                    <a:gd name="T98" fmla="*/ 0 w 3"/>
                    <a:gd name="T99" fmla="*/ 3 h 4"/>
                    <a:gd name="T100" fmla="*/ 0 w 3"/>
                    <a:gd name="T101" fmla="*/ 3 h 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
                    <a:gd name="T154" fmla="*/ 0 h 4"/>
                    <a:gd name="T155" fmla="*/ 3 w 3"/>
                    <a:gd name="T156" fmla="*/ 4 h 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 h="4">
                      <a:moveTo>
                        <a:pt x="3" y="0"/>
                      </a:moveTo>
                      <a:lnTo>
                        <a:pt x="3" y="0"/>
                      </a:lnTo>
                      <a:lnTo>
                        <a:pt x="2" y="0"/>
                      </a:lnTo>
                      <a:lnTo>
                        <a:pt x="2" y="1"/>
                      </a:lnTo>
                      <a:lnTo>
                        <a:pt x="2" y="2"/>
                      </a:lnTo>
                      <a:lnTo>
                        <a:pt x="1" y="2"/>
                      </a:lnTo>
                      <a:lnTo>
                        <a:pt x="1" y="3"/>
                      </a:lnTo>
                      <a:lnTo>
                        <a:pt x="1" y="4"/>
                      </a:lnTo>
                      <a:lnTo>
                        <a:pt x="0" y="4"/>
                      </a:lnTo>
                      <a:lnTo>
                        <a:pt x="0" y="3"/>
                      </a:lnTo>
                    </a:path>
                  </a:pathLst>
                </a:custGeom>
                <a:noFill/>
                <a:ln w="0">
                  <a:solidFill>
                    <a:srgbClr val="5B82FF"/>
                  </a:solidFill>
                  <a:round/>
                  <a:headEnd/>
                  <a:tailEnd/>
                </a:ln>
              </p:spPr>
              <p:txBody>
                <a:bodyPr/>
                <a:lstStyle/>
                <a:p>
                  <a:endParaRPr lang="en-US">
                    <a:latin typeface="Calibri" pitchFamily="34" charset="0"/>
                  </a:endParaRPr>
                </a:p>
              </p:txBody>
            </p:sp>
            <p:sp>
              <p:nvSpPr>
                <p:cNvPr id="46133" name="Freeform 71"/>
                <p:cNvSpPr>
                  <a:spLocks noChangeAspect="1"/>
                </p:cNvSpPr>
                <p:nvPr/>
              </p:nvSpPr>
              <p:spPr bwMode="auto">
                <a:xfrm>
                  <a:off x="2260" y="3443"/>
                  <a:ext cx="3" cy="2"/>
                </a:xfrm>
                <a:custGeom>
                  <a:avLst/>
                  <a:gdLst>
                    <a:gd name="T0" fmla="*/ 3 w 3"/>
                    <a:gd name="T1" fmla="*/ 2 h 2"/>
                    <a:gd name="T2" fmla="*/ 3 w 3"/>
                    <a:gd name="T3" fmla="*/ 2 h 2"/>
                    <a:gd name="T4" fmla="*/ 3 w 3"/>
                    <a:gd name="T5" fmla="*/ 2 h 2"/>
                    <a:gd name="T6" fmla="*/ 3 w 3"/>
                    <a:gd name="T7" fmla="*/ 2 h 2"/>
                    <a:gd name="T8" fmla="*/ 3 w 3"/>
                    <a:gd name="T9" fmla="*/ 2 h 2"/>
                    <a:gd name="T10" fmla="*/ 3 w 3"/>
                    <a:gd name="T11" fmla="*/ 2 h 2"/>
                    <a:gd name="T12" fmla="*/ 3 w 3"/>
                    <a:gd name="T13" fmla="*/ 2 h 2"/>
                    <a:gd name="T14" fmla="*/ 3 w 3"/>
                    <a:gd name="T15" fmla="*/ 2 h 2"/>
                    <a:gd name="T16" fmla="*/ 3 w 3"/>
                    <a:gd name="T17" fmla="*/ 2 h 2"/>
                    <a:gd name="T18" fmla="*/ 3 w 3"/>
                    <a:gd name="T19" fmla="*/ 2 h 2"/>
                    <a:gd name="T20" fmla="*/ 3 w 3"/>
                    <a:gd name="T21" fmla="*/ 2 h 2"/>
                    <a:gd name="T22" fmla="*/ 2 w 3"/>
                    <a:gd name="T23" fmla="*/ 2 h 2"/>
                    <a:gd name="T24" fmla="*/ 2 w 3"/>
                    <a:gd name="T25" fmla="*/ 2 h 2"/>
                    <a:gd name="T26" fmla="*/ 2 w 3"/>
                    <a:gd name="T27" fmla="*/ 2 h 2"/>
                    <a:gd name="T28" fmla="*/ 2 w 3"/>
                    <a:gd name="T29" fmla="*/ 2 h 2"/>
                    <a:gd name="T30" fmla="*/ 2 w 3"/>
                    <a:gd name="T31" fmla="*/ 2 h 2"/>
                    <a:gd name="T32" fmla="*/ 2 w 3"/>
                    <a:gd name="T33" fmla="*/ 2 h 2"/>
                    <a:gd name="T34" fmla="*/ 2 w 3"/>
                    <a:gd name="T35" fmla="*/ 2 h 2"/>
                    <a:gd name="T36" fmla="*/ 2 w 3"/>
                    <a:gd name="T37" fmla="*/ 2 h 2"/>
                    <a:gd name="T38" fmla="*/ 2 w 3"/>
                    <a:gd name="T39" fmla="*/ 2 h 2"/>
                    <a:gd name="T40" fmla="*/ 2 w 3"/>
                    <a:gd name="T41" fmla="*/ 2 h 2"/>
                    <a:gd name="T42" fmla="*/ 2 w 3"/>
                    <a:gd name="T43" fmla="*/ 2 h 2"/>
                    <a:gd name="T44" fmla="*/ 2 w 3"/>
                    <a:gd name="T45" fmla="*/ 2 h 2"/>
                    <a:gd name="T46" fmla="*/ 2 w 3"/>
                    <a:gd name="T47" fmla="*/ 2 h 2"/>
                    <a:gd name="T48" fmla="*/ 2 w 3"/>
                    <a:gd name="T49" fmla="*/ 2 h 2"/>
                    <a:gd name="T50" fmla="*/ 2 w 3"/>
                    <a:gd name="T51" fmla="*/ 2 h 2"/>
                    <a:gd name="T52" fmla="*/ 2 w 3"/>
                    <a:gd name="T53" fmla="*/ 2 h 2"/>
                    <a:gd name="T54" fmla="*/ 1 w 3"/>
                    <a:gd name="T55" fmla="*/ 2 h 2"/>
                    <a:gd name="T56" fmla="*/ 1 w 3"/>
                    <a:gd name="T57" fmla="*/ 1 h 2"/>
                    <a:gd name="T58" fmla="*/ 1 w 3"/>
                    <a:gd name="T59" fmla="*/ 1 h 2"/>
                    <a:gd name="T60" fmla="*/ 1 w 3"/>
                    <a:gd name="T61" fmla="*/ 1 h 2"/>
                    <a:gd name="T62" fmla="*/ 1 w 3"/>
                    <a:gd name="T63" fmla="*/ 1 h 2"/>
                    <a:gd name="T64" fmla="*/ 1 w 3"/>
                    <a:gd name="T65" fmla="*/ 1 h 2"/>
                    <a:gd name="T66" fmla="*/ 1 w 3"/>
                    <a:gd name="T67" fmla="*/ 1 h 2"/>
                    <a:gd name="T68" fmla="*/ 1 w 3"/>
                    <a:gd name="T69" fmla="*/ 1 h 2"/>
                    <a:gd name="T70" fmla="*/ 1 w 3"/>
                    <a:gd name="T71" fmla="*/ 1 h 2"/>
                    <a:gd name="T72" fmla="*/ 1 w 3"/>
                    <a:gd name="T73" fmla="*/ 1 h 2"/>
                    <a:gd name="T74" fmla="*/ 1 w 3"/>
                    <a:gd name="T75" fmla="*/ 1 h 2"/>
                    <a:gd name="T76" fmla="*/ 1 w 3"/>
                    <a:gd name="T77" fmla="*/ 1 h 2"/>
                    <a:gd name="T78" fmla="*/ 1 w 3"/>
                    <a:gd name="T79" fmla="*/ 1 h 2"/>
                    <a:gd name="T80" fmla="*/ 1 w 3"/>
                    <a:gd name="T81" fmla="*/ 1 h 2"/>
                    <a:gd name="T82" fmla="*/ 1 w 3"/>
                    <a:gd name="T83" fmla="*/ 1 h 2"/>
                    <a:gd name="T84" fmla="*/ 1 w 3"/>
                    <a:gd name="T85" fmla="*/ 0 h 2"/>
                    <a:gd name="T86" fmla="*/ 1 w 3"/>
                    <a:gd name="T87" fmla="*/ 0 h 2"/>
                    <a:gd name="T88" fmla="*/ 0 w 3"/>
                    <a:gd name="T89" fmla="*/ 0 h 2"/>
                    <a:gd name="T90" fmla="*/ 0 w 3"/>
                    <a:gd name="T91" fmla="*/ 0 h 2"/>
                    <a:gd name="T92" fmla="*/ 0 w 3"/>
                    <a:gd name="T93" fmla="*/ 0 h 2"/>
                    <a:gd name="T94" fmla="*/ 0 w 3"/>
                    <a:gd name="T95" fmla="*/ 0 h 2"/>
                    <a:gd name="T96" fmla="*/ 0 w 3"/>
                    <a:gd name="T97" fmla="*/ 0 h 2"/>
                    <a:gd name="T98" fmla="*/ 0 w 3"/>
                    <a:gd name="T99" fmla="*/ 0 h 2"/>
                    <a:gd name="T100" fmla="*/ 0 w 3"/>
                    <a:gd name="T101" fmla="*/ 0 h 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
                    <a:gd name="T154" fmla="*/ 0 h 2"/>
                    <a:gd name="T155" fmla="*/ 3 w 3"/>
                    <a:gd name="T156" fmla="*/ 2 h 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 h="2">
                      <a:moveTo>
                        <a:pt x="3" y="2"/>
                      </a:moveTo>
                      <a:lnTo>
                        <a:pt x="3" y="2"/>
                      </a:lnTo>
                      <a:lnTo>
                        <a:pt x="2" y="2"/>
                      </a:lnTo>
                      <a:lnTo>
                        <a:pt x="1" y="2"/>
                      </a:lnTo>
                      <a:lnTo>
                        <a:pt x="1" y="1"/>
                      </a:lnTo>
                      <a:lnTo>
                        <a:pt x="1" y="0"/>
                      </a:lnTo>
                      <a:lnTo>
                        <a:pt x="0" y="0"/>
                      </a:lnTo>
                    </a:path>
                  </a:pathLst>
                </a:custGeom>
                <a:noFill/>
                <a:ln w="0">
                  <a:solidFill>
                    <a:srgbClr val="5B82FF"/>
                  </a:solidFill>
                  <a:round/>
                  <a:headEnd/>
                  <a:tailEnd/>
                </a:ln>
              </p:spPr>
              <p:txBody>
                <a:bodyPr/>
                <a:lstStyle/>
                <a:p>
                  <a:endParaRPr lang="en-US">
                    <a:latin typeface="Calibri" pitchFamily="34" charset="0"/>
                  </a:endParaRPr>
                </a:p>
              </p:txBody>
            </p:sp>
            <p:sp>
              <p:nvSpPr>
                <p:cNvPr id="46134" name="Freeform 72"/>
                <p:cNvSpPr>
                  <a:spLocks noChangeAspect="1"/>
                </p:cNvSpPr>
                <p:nvPr/>
              </p:nvSpPr>
              <p:spPr bwMode="auto">
                <a:xfrm>
                  <a:off x="2257" y="3442"/>
                  <a:ext cx="3" cy="1"/>
                </a:xfrm>
                <a:custGeom>
                  <a:avLst/>
                  <a:gdLst>
                    <a:gd name="T0" fmla="*/ 3 w 3"/>
                    <a:gd name="T1" fmla="*/ 1 h 1"/>
                    <a:gd name="T2" fmla="*/ 3 w 3"/>
                    <a:gd name="T3" fmla="*/ 1 h 1"/>
                    <a:gd name="T4" fmla="*/ 3 w 3"/>
                    <a:gd name="T5" fmla="*/ 1 h 1"/>
                    <a:gd name="T6" fmla="*/ 3 w 3"/>
                    <a:gd name="T7" fmla="*/ 1 h 1"/>
                    <a:gd name="T8" fmla="*/ 3 w 3"/>
                    <a:gd name="T9" fmla="*/ 1 h 1"/>
                    <a:gd name="T10" fmla="*/ 3 w 3"/>
                    <a:gd name="T11" fmla="*/ 1 h 1"/>
                    <a:gd name="T12" fmla="*/ 3 w 3"/>
                    <a:gd name="T13" fmla="*/ 1 h 1"/>
                    <a:gd name="T14" fmla="*/ 3 w 3"/>
                    <a:gd name="T15" fmla="*/ 1 h 1"/>
                    <a:gd name="T16" fmla="*/ 3 w 3"/>
                    <a:gd name="T17" fmla="*/ 1 h 1"/>
                    <a:gd name="T18" fmla="*/ 3 w 3"/>
                    <a:gd name="T19" fmla="*/ 1 h 1"/>
                    <a:gd name="T20" fmla="*/ 3 w 3"/>
                    <a:gd name="T21" fmla="*/ 0 h 1"/>
                    <a:gd name="T22" fmla="*/ 2 w 3"/>
                    <a:gd name="T23" fmla="*/ 0 h 1"/>
                    <a:gd name="T24" fmla="*/ 2 w 3"/>
                    <a:gd name="T25" fmla="*/ 0 h 1"/>
                    <a:gd name="T26" fmla="*/ 2 w 3"/>
                    <a:gd name="T27" fmla="*/ 0 h 1"/>
                    <a:gd name="T28" fmla="*/ 2 w 3"/>
                    <a:gd name="T29" fmla="*/ 0 h 1"/>
                    <a:gd name="T30" fmla="*/ 2 w 3"/>
                    <a:gd name="T31" fmla="*/ 0 h 1"/>
                    <a:gd name="T32" fmla="*/ 2 w 3"/>
                    <a:gd name="T33" fmla="*/ 0 h 1"/>
                    <a:gd name="T34" fmla="*/ 2 w 3"/>
                    <a:gd name="T35" fmla="*/ 0 h 1"/>
                    <a:gd name="T36" fmla="*/ 2 w 3"/>
                    <a:gd name="T37" fmla="*/ 0 h 1"/>
                    <a:gd name="T38" fmla="*/ 2 w 3"/>
                    <a:gd name="T39" fmla="*/ 0 h 1"/>
                    <a:gd name="T40" fmla="*/ 2 w 3"/>
                    <a:gd name="T41" fmla="*/ 0 h 1"/>
                    <a:gd name="T42" fmla="*/ 2 w 3"/>
                    <a:gd name="T43" fmla="*/ 0 h 1"/>
                    <a:gd name="T44" fmla="*/ 2 w 3"/>
                    <a:gd name="T45" fmla="*/ 0 h 1"/>
                    <a:gd name="T46" fmla="*/ 2 w 3"/>
                    <a:gd name="T47" fmla="*/ 0 h 1"/>
                    <a:gd name="T48" fmla="*/ 2 w 3"/>
                    <a:gd name="T49" fmla="*/ 0 h 1"/>
                    <a:gd name="T50" fmla="*/ 2 w 3"/>
                    <a:gd name="T51" fmla="*/ 0 h 1"/>
                    <a:gd name="T52" fmla="*/ 2 w 3"/>
                    <a:gd name="T53" fmla="*/ 0 h 1"/>
                    <a:gd name="T54" fmla="*/ 2 w 3"/>
                    <a:gd name="T55" fmla="*/ 0 h 1"/>
                    <a:gd name="T56" fmla="*/ 1 w 3"/>
                    <a:gd name="T57" fmla="*/ 0 h 1"/>
                    <a:gd name="T58" fmla="*/ 1 w 3"/>
                    <a:gd name="T59" fmla="*/ 0 h 1"/>
                    <a:gd name="T60" fmla="*/ 1 w 3"/>
                    <a:gd name="T61" fmla="*/ 0 h 1"/>
                    <a:gd name="T62" fmla="*/ 1 w 3"/>
                    <a:gd name="T63" fmla="*/ 0 h 1"/>
                    <a:gd name="T64" fmla="*/ 1 w 3"/>
                    <a:gd name="T65" fmla="*/ 0 h 1"/>
                    <a:gd name="T66" fmla="*/ 1 w 3"/>
                    <a:gd name="T67" fmla="*/ 0 h 1"/>
                    <a:gd name="T68" fmla="*/ 1 w 3"/>
                    <a:gd name="T69" fmla="*/ 0 h 1"/>
                    <a:gd name="T70" fmla="*/ 1 w 3"/>
                    <a:gd name="T71" fmla="*/ 0 h 1"/>
                    <a:gd name="T72" fmla="*/ 1 w 3"/>
                    <a:gd name="T73" fmla="*/ 0 h 1"/>
                    <a:gd name="T74" fmla="*/ 1 w 3"/>
                    <a:gd name="T75" fmla="*/ 0 h 1"/>
                    <a:gd name="T76" fmla="*/ 1 w 3"/>
                    <a:gd name="T77" fmla="*/ 0 h 1"/>
                    <a:gd name="T78" fmla="*/ 1 w 3"/>
                    <a:gd name="T79" fmla="*/ 0 h 1"/>
                    <a:gd name="T80" fmla="*/ 1 w 3"/>
                    <a:gd name="T81" fmla="*/ 0 h 1"/>
                    <a:gd name="T82" fmla="*/ 1 w 3"/>
                    <a:gd name="T83" fmla="*/ 0 h 1"/>
                    <a:gd name="T84" fmla="*/ 1 w 3"/>
                    <a:gd name="T85" fmla="*/ 0 h 1"/>
                    <a:gd name="T86" fmla="*/ 1 w 3"/>
                    <a:gd name="T87" fmla="*/ 0 h 1"/>
                    <a:gd name="T88" fmla="*/ 1 w 3"/>
                    <a:gd name="T89" fmla="*/ 0 h 1"/>
                    <a:gd name="T90" fmla="*/ 0 w 3"/>
                    <a:gd name="T91" fmla="*/ 0 h 1"/>
                    <a:gd name="T92" fmla="*/ 0 w 3"/>
                    <a:gd name="T93" fmla="*/ 0 h 1"/>
                    <a:gd name="T94" fmla="*/ 0 w 3"/>
                    <a:gd name="T95" fmla="*/ 0 h 1"/>
                    <a:gd name="T96" fmla="*/ 0 w 3"/>
                    <a:gd name="T97" fmla="*/ 0 h 1"/>
                    <a:gd name="T98" fmla="*/ 0 w 3"/>
                    <a:gd name="T99" fmla="*/ 0 h 1"/>
                    <a:gd name="T100" fmla="*/ 0 w 3"/>
                    <a:gd name="T101" fmla="*/ 0 h 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
                    <a:gd name="T154" fmla="*/ 0 h 1"/>
                    <a:gd name="T155" fmla="*/ 3 w 3"/>
                    <a:gd name="T156" fmla="*/ 1 h 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 h="1">
                      <a:moveTo>
                        <a:pt x="3" y="1"/>
                      </a:moveTo>
                      <a:lnTo>
                        <a:pt x="3" y="1"/>
                      </a:lnTo>
                      <a:lnTo>
                        <a:pt x="3" y="0"/>
                      </a:lnTo>
                      <a:lnTo>
                        <a:pt x="2" y="0"/>
                      </a:lnTo>
                      <a:lnTo>
                        <a:pt x="1" y="0"/>
                      </a:lnTo>
                      <a:lnTo>
                        <a:pt x="0" y="0"/>
                      </a:lnTo>
                    </a:path>
                  </a:pathLst>
                </a:custGeom>
                <a:noFill/>
                <a:ln w="0">
                  <a:solidFill>
                    <a:srgbClr val="5B82FF"/>
                  </a:solidFill>
                  <a:round/>
                  <a:headEnd/>
                  <a:tailEnd/>
                </a:ln>
              </p:spPr>
              <p:txBody>
                <a:bodyPr/>
                <a:lstStyle/>
                <a:p>
                  <a:endParaRPr lang="en-US">
                    <a:latin typeface="Calibri" pitchFamily="34" charset="0"/>
                  </a:endParaRPr>
                </a:p>
              </p:txBody>
            </p:sp>
            <p:sp>
              <p:nvSpPr>
                <p:cNvPr id="46135" name="Freeform 73"/>
                <p:cNvSpPr>
                  <a:spLocks noChangeAspect="1"/>
                </p:cNvSpPr>
                <p:nvPr/>
              </p:nvSpPr>
              <p:spPr bwMode="auto">
                <a:xfrm>
                  <a:off x="2254" y="3442"/>
                  <a:ext cx="3" cy="1"/>
                </a:xfrm>
                <a:custGeom>
                  <a:avLst/>
                  <a:gdLst>
                    <a:gd name="T0" fmla="*/ 3 w 3"/>
                    <a:gd name="T1" fmla="*/ 0 h 1"/>
                    <a:gd name="T2" fmla="*/ 3 w 3"/>
                    <a:gd name="T3" fmla="*/ 0 h 1"/>
                    <a:gd name="T4" fmla="*/ 3 w 3"/>
                    <a:gd name="T5" fmla="*/ 0 h 1"/>
                    <a:gd name="T6" fmla="*/ 3 w 3"/>
                    <a:gd name="T7" fmla="*/ 0 h 1"/>
                    <a:gd name="T8" fmla="*/ 3 w 3"/>
                    <a:gd name="T9" fmla="*/ 0 h 1"/>
                    <a:gd name="T10" fmla="*/ 3 w 3"/>
                    <a:gd name="T11" fmla="*/ 0 h 1"/>
                    <a:gd name="T12" fmla="*/ 3 w 3"/>
                    <a:gd name="T13" fmla="*/ 0 h 1"/>
                    <a:gd name="T14" fmla="*/ 3 w 3"/>
                    <a:gd name="T15" fmla="*/ 0 h 1"/>
                    <a:gd name="T16" fmla="*/ 3 w 3"/>
                    <a:gd name="T17" fmla="*/ 0 h 1"/>
                    <a:gd name="T18" fmla="*/ 3 w 3"/>
                    <a:gd name="T19" fmla="*/ 0 h 1"/>
                    <a:gd name="T20" fmla="*/ 3 w 3"/>
                    <a:gd name="T21" fmla="*/ 0 h 1"/>
                    <a:gd name="T22" fmla="*/ 3 w 3"/>
                    <a:gd name="T23" fmla="*/ 0 h 1"/>
                    <a:gd name="T24" fmla="*/ 2 w 3"/>
                    <a:gd name="T25" fmla="*/ 0 h 1"/>
                    <a:gd name="T26" fmla="*/ 2 w 3"/>
                    <a:gd name="T27" fmla="*/ 0 h 1"/>
                    <a:gd name="T28" fmla="*/ 2 w 3"/>
                    <a:gd name="T29" fmla="*/ 0 h 1"/>
                    <a:gd name="T30" fmla="*/ 2 w 3"/>
                    <a:gd name="T31" fmla="*/ 0 h 1"/>
                    <a:gd name="T32" fmla="*/ 2 w 3"/>
                    <a:gd name="T33" fmla="*/ 0 h 1"/>
                    <a:gd name="T34" fmla="*/ 2 w 3"/>
                    <a:gd name="T35" fmla="*/ 0 h 1"/>
                    <a:gd name="T36" fmla="*/ 2 w 3"/>
                    <a:gd name="T37" fmla="*/ 0 h 1"/>
                    <a:gd name="T38" fmla="*/ 2 w 3"/>
                    <a:gd name="T39" fmla="*/ 0 h 1"/>
                    <a:gd name="T40" fmla="*/ 2 w 3"/>
                    <a:gd name="T41" fmla="*/ 0 h 1"/>
                    <a:gd name="T42" fmla="*/ 2 w 3"/>
                    <a:gd name="T43" fmla="*/ 0 h 1"/>
                    <a:gd name="T44" fmla="*/ 2 w 3"/>
                    <a:gd name="T45" fmla="*/ 0 h 1"/>
                    <a:gd name="T46" fmla="*/ 2 w 3"/>
                    <a:gd name="T47" fmla="*/ 0 h 1"/>
                    <a:gd name="T48" fmla="*/ 2 w 3"/>
                    <a:gd name="T49" fmla="*/ 0 h 1"/>
                    <a:gd name="T50" fmla="*/ 2 w 3"/>
                    <a:gd name="T51" fmla="*/ 0 h 1"/>
                    <a:gd name="T52" fmla="*/ 2 w 3"/>
                    <a:gd name="T53" fmla="*/ 0 h 1"/>
                    <a:gd name="T54" fmla="*/ 2 w 3"/>
                    <a:gd name="T55" fmla="*/ 0 h 1"/>
                    <a:gd name="T56" fmla="*/ 2 w 3"/>
                    <a:gd name="T57" fmla="*/ 0 h 1"/>
                    <a:gd name="T58" fmla="*/ 2 w 3"/>
                    <a:gd name="T59" fmla="*/ 0 h 1"/>
                    <a:gd name="T60" fmla="*/ 1 w 3"/>
                    <a:gd name="T61" fmla="*/ 0 h 1"/>
                    <a:gd name="T62" fmla="*/ 1 w 3"/>
                    <a:gd name="T63" fmla="*/ 0 h 1"/>
                    <a:gd name="T64" fmla="*/ 1 w 3"/>
                    <a:gd name="T65" fmla="*/ 0 h 1"/>
                    <a:gd name="T66" fmla="*/ 1 w 3"/>
                    <a:gd name="T67" fmla="*/ 0 h 1"/>
                    <a:gd name="T68" fmla="*/ 1 w 3"/>
                    <a:gd name="T69" fmla="*/ 0 h 1"/>
                    <a:gd name="T70" fmla="*/ 1 w 3"/>
                    <a:gd name="T71" fmla="*/ 0 h 1"/>
                    <a:gd name="T72" fmla="*/ 1 w 3"/>
                    <a:gd name="T73" fmla="*/ 0 h 1"/>
                    <a:gd name="T74" fmla="*/ 1 w 3"/>
                    <a:gd name="T75" fmla="*/ 0 h 1"/>
                    <a:gd name="T76" fmla="*/ 1 w 3"/>
                    <a:gd name="T77" fmla="*/ 0 h 1"/>
                    <a:gd name="T78" fmla="*/ 1 w 3"/>
                    <a:gd name="T79" fmla="*/ 0 h 1"/>
                    <a:gd name="T80" fmla="*/ 1 w 3"/>
                    <a:gd name="T81" fmla="*/ 0 h 1"/>
                    <a:gd name="T82" fmla="*/ 1 w 3"/>
                    <a:gd name="T83" fmla="*/ 0 h 1"/>
                    <a:gd name="T84" fmla="*/ 1 w 3"/>
                    <a:gd name="T85" fmla="*/ 0 h 1"/>
                    <a:gd name="T86" fmla="*/ 1 w 3"/>
                    <a:gd name="T87" fmla="*/ 0 h 1"/>
                    <a:gd name="T88" fmla="*/ 1 w 3"/>
                    <a:gd name="T89" fmla="*/ 0 h 1"/>
                    <a:gd name="T90" fmla="*/ 1 w 3"/>
                    <a:gd name="T91" fmla="*/ 0 h 1"/>
                    <a:gd name="T92" fmla="*/ 0 w 3"/>
                    <a:gd name="T93" fmla="*/ 0 h 1"/>
                    <a:gd name="T94" fmla="*/ 0 w 3"/>
                    <a:gd name="T95" fmla="*/ 0 h 1"/>
                    <a:gd name="T96" fmla="*/ 0 w 3"/>
                    <a:gd name="T97" fmla="*/ 0 h 1"/>
                    <a:gd name="T98" fmla="*/ 0 w 3"/>
                    <a:gd name="T99" fmla="*/ 0 h 1"/>
                    <a:gd name="T100" fmla="*/ 0 w 3"/>
                    <a:gd name="T101" fmla="*/ 0 h 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
                    <a:gd name="T154" fmla="*/ 0 h 1"/>
                    <a:gd name="T155" fmla="*/ 3 w 3"/>
                    <a:gd name="T156" fmla="*/ 1 h 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 h="1">
                      <a:moveTo>
                        <a:pt x="3" y="0"/>
                      </a:moveTo>
                      <a:lnTo>
                        <a:pt x="3" y="0"/>
                      </a:lnTo>
                      <a:lnTo>
                        <a:pt x="2" y="0"/>
                      </a:lnTo>
                      <a:lnTo>
                        <a:pt x="1" y="0"/>
                      </a:lnTo>
                      <a:lnTo>
                        <a:pt x="0" y="0"/>
                      </a:lnTo>
                    </a:path>
                  </a:pathLst>
                </a:custGeom>
                <a:noFill/>
                <a:ln w="0">
                  <a:solidFill>
                    <a:srgbClr val="5B82FF"/>
                  </a:solidFill>
                  <a:round/>
                  <a:headEnd/>
                  <a:tailEnd/>
                </a:ln>
              </p:spPr>
              <p:txBody>
                <a:bodyPr/>
                <a:lstStyle/>
                <a:p>
                  <a:endParaRPr lang="en-US">
                    <a:latin typeface="Calibri" pitchFamily="34" charset="0"/>
                  </a:endParaRPr>
                </a:p>
              </p:txBody>
            </p:sp>
            <p:sp>
              <p:nvSpPr>
                <p:cNvPr id="46136" name="Freeform 74"/>
                <p:cNvSpPr>
                  <a:spLocks noChangeAspect="1"/>
                </p:cNvSpPr>
                <p:nvPr/>
              </p:nvSpPr>
              <p:spPr bwMode="auto">
                <a:xfrm>
                  <a:off x="2251" y="3442"/>
                  <a:ext cx="3" cy="1"/>
                </a:xfrm>
                <a:custGeom>
                  <a:avLst/>
                  <a:gdLst>
                    <a:gd name="T0" fmla="*/ 3 w 3"/>
                    <a:gd name="T1" fmla="*/ 0 h 1"/>
                    <a:gd name="T2" fmla="*/ 3 w 3"/>
                    <a:gd name="T3" fmla="*/ 0 h 1"/>
                    <a:gd name="T4" fmla="*/ 3 w 3"/>
                    <a:gd name="T5" fmla="*/ 0 h 1"/>
                    <a:gd name="T6" fmla="*/ 3 w 3"/>
                    <a:gd name="T7" fmla="*/ 0 h 1"/>
                    <a:gd name="T8" fmla="*/ 3 w 3"/>
                    <a:gd name="T9" fmla="*/ 0 h 1"/>
                    <a:gd name="T10" fmla="*/ 3 w 3"/>
                    <a:gd name="T11" fmla="*/ 0 h 1"/>
                    <a:gd name="T12" fmla="*/ 3 w 3"/>
                    <a:gd name="T13" fmla="*/ 0 h 1"/>
                    <a:gd name="T14" fmla="*/ 3 w 3"/>
                    <a:gd name="T15" fmla="*/ 0 h 1"/>
                    <a:gd name="T16" fmla="*/ 3 w 3"/>
                    <a:gd name="T17" fmla="*/ 0 h 1"/>
                    <a:gd name="T18" fmla="*/ 3 w 3"/>
                    <a:gd name="T19" fmla="*/ 0 h 1"/>
                    <a:gd name="T20" fmla="*/ 3 w 3"/>
                    <a:gd name="T21" fmla="*/ 0 h 1"/>
                    <a:gd name="T22" fmla="*/ 3 w 3"/>
                    <a:gd name="T23" fmla="*/ 0 h 1"/>
                    <a:gd name="T24" fmla="*/ 3 w 3"/>
                    <a:gd name="T25" fmla="*/ 0 h 1"/>
                    <a:gd name="T26" fmla="*/ 2 w 3"/>
                    <a:gd name="T27" fmla="*/ 0 h 1"/>
                    <a:gd name="T28" fmla="*/ 2 w 3"/>
                    <a:gd name="T29" fmla="*/ 0 h 1"/>
                    <a:gd name="T30" fmla="*/ 2 w 3"/>
                    <a:gd name="T31" fmla="*/ 0 h 1"/>
                    <a:gd name="T32" fmla="*/ 2 w 3"/>
                    <a:gd name="T33" fmla="*/ 0 h 1"/>
                    <a:gd name="T34" fmla="*/ 2 w 3"/>
                    <a:gd name="T35" fmla="*/ 1 h 1"/>
                    <a:gd name="T36" fmla="*/ 2 w 3"/>
                    <a:gd name="T37" fmla="*/ 1 h 1"/>
                    <a:gd name="T38" fmla="*/ 2 w 3"/>
                    <a:gd name="T39" fmla="*/ 1 h 1"/>
                    <a:gd name="T40" fmla="*/ 2 w 3"/>
                    <a:gd name="T41" fmla="*/ 1 h 1"/>
                    <a:gd name="T42" fmla="*/ 2 w 3"/>
                    <a:gd name="T43" fmla="*/ 1 h 1"/>
                    <a:gd name="T44" fmla="*/ 2 w 3"/>
                    <a:gd name="T45" fmla="*/ 1 h 1"/>
                    <a:gd name="T46" fmla="*/ 2 w 3"/>
                    <a:gd name="T47" fmla="*/ 1 h 1"/>
                    <a:gd name="T48" fmla="*/ 2 w 3"/>
                    <a:gd name="T49" fmla="*/ 0 h 1"/>
                    <a:gd name="T50" fmla="*/ 2 w 3"/>
                    <a:gd name="T51" fmla="*/ 0 h 1"/>
                    <a:gd name="T52" fmla="*/ 2 w 3"/>
                    <a:gd name="T53" fmla="*/ 0 h 1"/>
                    <a:gd name="T54" fmla="*/ 2 w 3"/>
                    <a:gd name="T55" fmla="*/ 0 h 1"/>
                    <a:gd name="T56" fmla="*/ 2 w 3"/>
                    <a:gd name="T57" fmla="*/ 0 h 1"/>
                    <a:gd name="T58" fmla="*/ 2 w 3"/>
                    <a:gd name="T59" fmla="*/ 0 h 1"/>
                    <a:gd name="T60" fmla="*/ 1 w 3"/>
                    <a:gd name="T61" fmla="*/ 0 h 1"/>
                    <a:gd name="T62" fmla="*/ 1 w 3"/>
                    <a:gd name="T63" fmla="*/ 1 h 1"/>
                    <a:gd name="T64" fmla="*/ 1 w 3"/>
                    <a:gd name="T65" fmla="*/ 1 h 1"/>
                    <a:gd name="T66" fmla="*/ 1 w 3"/>
                    <a:gd name="T67" fmla="*/ 0 h 1"/>
                    <a:gd name="T68" fmla="*/ 1 w 3"/>
                    <a:gd name="T69" fmla="*/ 0 h 1"/>
                    <a:gd name="T70" fmla="*/ 1 w 3"/>
                    <a:gd name="T71" fmla="*/ 0 h 1"/>
                    <a:gd name="T72" fmla="*/ 1 w 3"/>
                    <a:gd name="T73" fmla="*/ 0 h 1"/>
                    <a:gd name="T74" fmla="*/ 1 w 3"/>
                    <a:gd name="T75" fmla="*/ 0 h 1"/>
                    <a:gd name="T76" fmla="*/ 1 w 3"/>
                    <a:gd name="T77" fmla="*/ 0 h 1"/>
                    <a:gd name="T78" fmla="*/ 1 w 3"/>
                    <a:gd name="T79" fmla="*/ 0 h 1"/>
                    <a:gd name="T80" fmla="*/ 1 w 3"/>
                    <a:gd name="T81" fmla="*/ 0 h 1"/>
                    <a:gd name="T82" fmla="*/ 1 w 3"/>
                    <a:gd name="T83" fmla="*/ 0 h 1"/>
                    <a:gd name="T84" fmla="*/ 1 w 3"/>
                    <a:gd name="T85" fmla="*/ 0 h 1"/>
                    <a:gd name="T86" fmla="*/ 1 w 3"/>
                    <a:gd name="T87" fmla="*/ 0 h 1"/>
                    <a:gd name="T88" fmla="*/ 1 w 3"/>
                    <a:gd name="T89" fmla="*/ 0 h 1"/>
                    <a:gd name="T90" fmla="*/ 1 w 3"/>
                    <a:gd name="T91" fmla="*/ 0 h 1"/>
                    <a:gd name="T92" fmla="*/ 1 w 3"/>
                    <a:gd name="T93" fmla="*/ 0 h 1"/>
                    <a:gd name="T94" fmla="*/ 0 w 3"/>
                    <a:gd name="T95" fmla="*/ 0 h 1"/>
                    <a:gd name="T96" fmla="*/ 0 w 3"/>
                    <a:gd name="T97" fmla="*/ 1 h 1"/>
                    <a:gd name="T98" fmla="*/ 0 w 3"/>
                    <a:gd name="T99" fmla="*/ 1 h 1"/>
                    <a:gd name="T100" fmla="*/ 0 w 3"/>
                    <a:gd name="T101" fmla="*/ 1 h 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
                    <a:gd name="T154" fmla="*/ 0 h 1"/>
                    <a:gd name="T155" fmla="*/ 3 w 3"/>
                    <a:gd name="T156" fmla="*/ 1 h 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 h="1">
                      <a:moveTo>
                        <a:pt x="3" y="0"/>
                      </a:moveTo>
                      <a:lnTo>
                        <a:pt x="3" y="0"/>
                      </a:lnTo>
                      <a:lnTo>
                        <a:pt x="2" y="0"/>
                      </a:lnTo>
                      <a:lnTo>
                        <a:pt x="2" y="1"/>
                      </a:lnTo>
                      <a:lnTo>
                        <a:pt x="2" y="0"/>
                      </a:lnTo>
                      <a:lnTo>
                        <a:pt x="1" y="0"/>
                      </a:lnTo>
                      <a:lnTo>
                        <a:pt x="1" y="1"/>
                      </a:lnTo>
                      <a:lnTo>
                        <a:pt x="1" y="0"/>
                      </a:lnTo>
                      <a:lnTo>
                        <a:pt x="0" y="0"/>
                      </a:lnTo>
                      <a:lnTo>
                        <a:pt x="0" y="1"/>
                      </a:lnTo>
                    </a:path>
                  </a:pathLst>
                </a:custGeom>
                <a:noFill/>
                <a:ln w="0">
                  <a:solidFill>
                    <a:srgbClr val="5B82FF"/>
                  </a:solidFill>
                  <a:round/>
                  <a:headEnd/>
                  <a:tailEnd/>
                </a:ln>
              </p:spPr>
              <p:txBody>
                <a:bodyPr/>
                <a:lstStyle/>
                <a:p>
                  <a:endParaRPr lang="en-US">
                    <a:latin typeface="Calibri" pitchFamily="34" charset="0"/>
                  </a:endParaRPr>
                </a:p>
              </p:txBody>
            </p:sp>
            <p:sp>
              <p:nvSpPr>
                <p:cNvPr id="46137" name="Freeform 75"/>
                <p:cNvSpPr>
                  <a:spLocks noChangeAspect="1"/>
                </p:cNvSpPr>
                <p:nvPr/>
              </p:nvSpPr>
              <p:spPr bwMode="auto">
                <a:xfrm>
                  <a:off x="2248" y="3443"/>
                  <a:ext cx="3" cy="1"/>
                </a:xfrm>
                <a:custGeom>
                  <a:avLst/>
                  <a:gdLst>
                    <a:gd name="T0" fmla="*/ 3 w 3"/>
                    <a:gd name="T1" fmla="*/ 0 h 1"/>
                    <a:gd name="T2" fmla="*/ 3 w 3"/>
                    <a:gd name="T3" fmla="*/ 0 h 1"/>
                    <a:gd name="T4" fmla="*/ 3 w 3"/>
                    <a:gd name="T5" fmla="*/ 0 h 1"/>
                    <a:gd name="T6" fmla="*/ 3 w 3"/>
                    <a:gd name="T7" fmla="*/ 0 h 1"/>
                    <a:gd name="T8" fmla="*/ 3 w 3"/>
                    <a:gd name="T9" fmla="*/ 0 h 1"/>
                    <a:gd name="T10" fmla="*/ 3 w 3"/>
                    <a:gd name="T11" fmla="*/ 0 h 1"/>
                    <a:gd name="T12" fmla="*/ 3 w 3"/>
                    <a:gd name="T13" fmla="*/ 0 h 1"/>
                    <a:gd name="T14" fmla="*/ 3 w 3"/>
                    <a:gd name="T15" fmla="*/ 0 h 1"/>
                    <a:gd name="T16" fmla="*/ 3 w 3"/>
                    <a:gd name="T17" fmla="*/ 0 h 1"/>
                    <a:gd name="T18" fmla="*/ 3 w 3"/>
                    <a:gd name="T19" fmla="*/ 0 h 1"/>
                    <a:gd name="T20" fmla="*/ 3 w 3"/>
                    <a:gd name="T21" fmla="*/ 0 h 1"/>
                    <a:gd name="T22" fmla="*/ 3 w 3"/>
                    <a:gd name="T23" fmla="*/ 0 h 1"/>
                    <a:gd name="T24" fmla="*/ 3 w 3"/>
                    <a:gd name="T25" fmla="*/ 0 h 1"/>
                    <a:gd name="T26" fmla="*/ 3 w 3"/>
                    <a:gd name="T27" fmla="*/ 0 h 1"/>
                    <a:gd name="T28" fmla="*/ 2 w 3"/>
                    <a:gd name="T29" fmla="*/ 0 h 1"/>
                    <a:gd name="T30" fmla="*/ 2 w 3"/>
                    <a:gd name="T31" fmla="*/ 0 h 1"/>
                    <a:gd name="T32" fmla="*/ 2 w 3"/>
                    <a:gd name="T33" fmla="*/ 0 h 1"/>
                    <a:gd name="T34" fmla="*/ 2 w 3"/>
                    <a:gd name="T35" fmla="*/ 0 h 1"/>
                    <a:gd name="T36" fmla="*/ 2 w 3"/>
                    <a:gd name="T37" fmla="*/ 0 h 1"/>
                    <a:gd name="T38" fmla="*/ 2 w 3"/>
                    <a:gd name="T39" fmla="*/ 0 h 1"/>
                    <a:gd name="T40" fmla="*/ 2 w 3"/>
                    <a:gd name="T41" fmla="*/ 0 h 1"/>
                    <a:gd name="T42" fmla="*/ 2 w 3"/>
                    <a:gd name="T43" fmla="*/ 0 h 1"/>
                    <a:gd name="T44" fmla="*/ 2 w 3"/>
                    <a:gd name="T45" fmla="*/ 0 h 1"/>
                    <a:gd name="T46" fmla="*/ 2 w 3"/>
                    <a:gd name="T47" fmla="*/ 0 h 1"/>
                    <a:gd name="T48" fmla="*/ 2 w 3"/>
                    <a:gd name="T49" fmla="*/ 0 h 1"/>
                    <a:gd name="T50" fmla="*/ 2 w 3"/>
                    <a:gd name="T51" fmla="*/ 0 h 1"/>
                    <a:gd name="T52" fmla="*/ 2 w 3"/>
                    <a:gd name="T53" fmla="*/ 0 h 1"/>
                    <a:gd name="T54" fmla="*/ 2 w 3"/>
                    <a:gd name="T55" fmla="*/ 0 h 1"/>
                    <a:gd name="T56" fmla="*/ 2 w 3"/>
                    <a:gd name="T57" fmla="*/ 0 h 1"/>
                    <a:gd name="T58" fmla="*/ 2 w 3"/>
                    <a:gd name="T59" fmla="*/ 0 h 1"/>
                    <a:gd name="T60" fmla="*/ 2 w 3"/>
                    <a:gd name="T61" fmla="*/ 0 h 1"/>
                    <a:gd name="T62" fmla="*/ 1 w 3"/>
                    <a:gd name="T63" fmla="*/ 0 h 1"/>
                    <a:gd name="T64" fmla="*/ 1 w 3"/>
                    <a:gd name="T65" fmla="*/ 0 h 1"/>
                    <a:gd name="T66" fmla="*/ 1 w 3"/>
                    <a:gd name="T67" fmla="*/ 0 h 1"/>
                    <a:gd name="T68" fmla="*/ 1 w 3"/>
                    <a:gd name="T69" fmla="*/ 0 h 1"/>
                    <a:gd name="T70" fmla="*/ 1 w 3"/>
                    <a:gd name="T71" fmla="*/ 0 h 1"/>
                    <a:gd name="T72" fmla="*/ 1 w 3"/>
                    <a:gd name="T73" fmla="*/ 0 h 1"/>
                    <a:gd name="T74" fmla="*/ 1 w 3"/>
                    <a:gd name="T75" fmla="*/ 0 h 1"/>
                    <a:gd name="T76" fmla="*/ 1 w 3"/>
                    <a:gd name="T77" fmla="*/ 0 h 1"/>
                    <a:gd name="T78" fmla="*/ 1 w 3"/>
                    <a:gd name="T79" fmla="*/ 0 h 1"/>
                    <a:gd name="T80" fmla="*/ 1 w 3"/>
                    <a:gd name="T81" fmla="*/ 0 h 1"/>
                    <a:gd name="T82" fmla="*/ 1 w 3"/>
                    <a:gd name="T83" fmla="*/ 0 h 1"/>
                    <a:gd name="T84" fmla="*/ 1 w 3"/>
                    <a:gd name="T85" fmla="*/ 0 h 1"/>
                    <a:gd name="T86" fmla="*/ 1 w 3"/>
                    <a:gd name="T87" fmla="*/ 0 h 1"/>
                    <a:gd name="T88" fmla="*/ 1 w 3"/>
                    <a:gd name="T89" fmla="*/ 0 h 1"/>
                    <a:gd name="T90" fmla="*/ 1 w 3"/>
                    <a:gd name="T91" fmla="*/ 0 h 1"/>
                    <a:gd name="T92" fmla="*/ 1 w 3"/>
                    <a:gd name="T93" fmla="*/ 0 h 1"/>
                    <a:gd name="T94" fmla="*/ 1 w 3"/>
                    <a:gd name="T95" fmla="*/ 0 h 1"/>
                    <a:gd name="T96" fmla="*/ 1 w 3"/>
                    <a:gd name="T97" fmla="*/ 0 h 1"/>
                    <a:gd name="T98" fmla="*/ 0 w 3"/>
                    <a:gd name="T99" fmla="*/ 0 h 1"/>
                    <a:gd name="T100" fmla="*/ 0 w 3"/>
                    <a:gd name="T101" fmla="*/ 0 h 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
                    <a:gd name="T154" fmla="*/ 0 h 1"/>
                    <a:gd name="T155" fmla="*/ 3 w 3"/>
                    <a:gd name="T156" fmla="*/ 1 h 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 h="1">
                      <a:moveTo>
                        <a:pt x="3" y="0"/>
                      </a:moveTo>
                      <a:lnTo>
                        <a:pt x="3" y="0"/>
                      </a:lnTo>
                      <a:lnTo>
                        <a:pt x="2" y="0"/>
                      </a:lnTo>
                      <a:lnTo>
                        <a:pt x="1" y="0"/>
                      </a:lnTo>
                      <a:lnTo>
                        <a:pt x="0" y="0"/>
                      </a:lnTo>
                    </a:path>
                  </a:pathLst>
                </a:custGeom>
                <a:noFill/>
                <a:ln w="0">
                  <a:solidFill>
                    <a:srgbClr val="5B82FF"/>
                  </a:solidFill>
                  <a:round/>
                  <a:headEnd/>
                  <a:tailEnd/>
                </a:ln>
              </p:spPr>
              <p:txBody>
                <a:bodyPr/>
                <a:lstStyle/>
                <a:p>
                  <a:endParaRPr lang="en-US">
                    <a:latin typeface="Calibri" pitchFamily="34" charset="0"/>
                  </a:endParaRPr>
                </a:p>
              </p:txBody>
            </p:sp>
            <p:sp>
              <p:nvSpPr>
                <p:cNvPr id="46138" name="Freeform 76"/>
                <p:cNvSpPr>
                  <a:spLocks noChangeAspect="1"/>
                </p:cNvSpPr>
                <p:nvPr/>
              </p:nvSpPr>
              <p:spPr bwMode="auto">
                <a:xfrm>
                  <a:off x="2245" y="3443"/>
                  <a:ext cx="3" cy="1"/>
                </a:xfrm>
                <a:custGeom>
                  <a:avLst/>
                  <a:gdLst>
                    <a:gd name="T0" fmla="*/ 3 w 3"/>
                    <a:gd name="T1" fmla="*/ 0 h 1"/>
                    <a:gd name="T2" fmla="*/ 3 w 3"/>
                    <a:gd name="T3" fmla="*/ 0 h 1"/>
                    <a:gd name="T4" fmla="*/ 3 w 3"/>
                    <a:gd name="T5" fmla="*/ 0 h 1"/>
                    <a:gd name="T6" fmla="*/ 3 w 3"/>
                    <a:gd name="T7" fmla="*/ 0 h 1"/>
                    <a:gd name="T8" fmla="*/ 3 w 3"/>
                    <a:gd name="T9" fmla="*/ 0 h 1"/>
                    <a:gd name="T10" fmla="*/ 3 w 3"/>
                    <a:gd name="T11" fmla="*/ 0 h 1"/>
                    <a:gd name="T12" fmla="*/ 3 w 3"/>
                    <a:gd name="T13" fmla="*/ 0 h 1"/>
                    <a:gd name="T14" fmla="*/ 3 w 3"/>
                    <a:gd name="T15" fmla="*/ 0 h 1"/>
                    <a:gd name="T16" fmla="*/ 3 w 3"/>
                    <a:gd name="T17" fmla="*/ 0 h 1"/>
                    <a:gd name="T18" fmla="*/ 3 w 3"/>
                    <a:gd name="T19" fmla="*/ 0 h 1"/>
                    <a:gd name="T20" fmla="*/ 3 w 3"/>
                    <a:gd name="T21" fmla="*/ 0 h 1"/>
                    <a:gd name="T22" fmla="*/ 3 w 3"/>
                    <a:gd name="T23" fmla="*/ 0 h 1"/>
                    <a:gd name="T24" fmla="*/ 3 w 3"/>
                    <a:gd name="T25" fmla="*/ 0 h 1"/>
                    <a:gd name="T26" fmla="*/ 3 w 3"/>
                    <a:gd name="T27" fmla="*/ 0 h 1"/>
                    <a:gd name="T28" fmla="*/ 3 w 3"/>
                    <a:gd name="T29" fmla="*/ 0 h 1"/>
                    <a:gd name="T30" fmla="*/ 2 w 3"/>
                    <a:gd name="T31" fmla="*/ 0 h 1"/>
                    <a:gd name="T32" fmla="*/ 2 w 3"/>
                    <a:gd name="T33" fmla="*/ 0 h 1"/>
                    <a:gd name="T34" fmla="*/ 2 w 3"/>
                    <a:gd name="T35" fmla="*/ 0 h 1"/>
                    <a:gd name="T36" fmla="*/ 2 w 3"/>
                    <a:gd name="T37" fmla="*/ 0 h 1"/>
                    <a:gd name="T38" fmla="*/ 2 w 3"/>
                    <a:gd name="T39" fmla="*/ 0 h 1"/>
                    <a:gd name="T40" fmla="*/ 2 w 3"/>
                    <a:gd name="T41" fmla="*/ 0 h 1"/>
                    <a:gd name="T42" fmla="*/ 2 w 3"/>
                    <a:gd name="T43" fmla="*/ 0 h 1"/>
                    <a:gd name="T44" fmla="*/ 2 w 3"/>
                    <a:gd name="T45" fmla="*/ 0 h 1"/>
                    <a:gd name="T46" fmla="*/ 2 w 3"/>
                    <a:gd name="T47" fmla="*/ 0 h 1"/>
                    <a:gd name="T48" fmla="*/ 2 w 3"/>
                    <a:gd name="T49" fmla="*/ 0 h 1"/>
                    <a:gd name="T50" fmla="*/ 2 w 3"/>
                    <a:gd name="T51" fmla="*/ 0 h 1"/>
                    <a:gd name="T52" fmla="*/ 2 w 3"/>
                    <a:gd name="T53" fmla="*/ 0 h 1"/>
                    <a:gd name="T54" fmla="*/ 2 w 3"/>
                    <a:gd name="T55" fmla="*/ 0 h 1"/>
                    <a:gd name="T56" fmla="*/ 2 w 3"/>
                    <a:gd name="T57" fmla="*/ 0 h 1"/>
                    <a:gd name="T58" fmla="*/ 2 w 3"/>
                    <a:gd name="T59" fmla="*/ 0 h 1"/>
                    <a:gd name="T60" fmla="*/ 2 w 3"/>
                    <a:gd name="T61" fmla="*/ 0 h 1"/>
                    <a:gd name="T62" fmla="*/ 2 w 3"/>
                    <a:gd name="T63" fmla="*/ 0 h 1"/>
                    <a:gd name="T64" fmla="*/ 1 w 3"/>
                    <a:gd name="T65" fmla="*/ 0 h 1"/>
                    <a:gd name="T66" fmla="*/ 1 w 3"/>
                    <a:gd name="T67" fmla="*/ 0 h 1"/>
                    <a:gd name="T68" fmla="*/ 1 w 3"/>
                    <a:gd name="T69" fmla="*/ 0 h 1"/>
                    <a:gd name="T70" fmla="*/ 1 w 3"/>
                    <a:gd name="T71" fmla="*/ 0 h 1"/>
                    <a:gd name="T72" fmla="*/ 1 w 3"/>
                    <a:gd name="T73" fmla="*/ 0 h 1"/>
                    <a:gd name="T74" fmla="*/ 1 w 3"/>
                    <a:gd name="T75" fmla="*/ 0 h 1"/>
                    <a:gd name="T76" fmla="*/ 1 w 3"/>
                    <a:gd name="T77" fmla="*/ 0 h 1"/>
                    <a:gd name="T78" fmla="*/ 1 w 3"/>
                    <a:gd name="T79" fmla="*/ 0 h 1"/>
                    <a:gd name="T80" fmla="*/ 1 w 3"/>
                    <a:gd name="T81" fmla="*/ 0 h 1"/>
                    <a:gd name="T82" fmla="*/ 1 w 3"/>
                    <a:gd name="T83" fmla="*/ 0 h 1"/>
                    <a:gd name="T84" fmla="*/ 1 w 3"/>
                    <a:gd name="T85" fmla="*/ 0 h 1"/>
                    <a:gd name="T86" fmla="*/ 1 w 3"/>
                    <a:gd name="T87" fmla="*/ 0 h 1"/>
                    <a:gd name="T88" fmla="*/ 1 w 3"/>
                    <a:gd name="T89" fmla="*/ 0 h 1"/>
                    <a:gd name="T90" fmla="*/ 1 w 3"/>
                    <a:gd name="T91" fmla="*/ 0 h 1"/>
                    <a:gd name="T92" fmla="*/ 1 w 3"/>
                    <a:gd name="T93" fmla="*/ 0 h 1"/>
                    <a:gd name="T94" fmla="*/ 1 w 3"/>
                    <a:gd name="T95" fmla="*/ 0 h 1"/>
                    <a:gd name="T96" fmla="*/ 1 w 3"/>
                    <a:gd name="T97" fmla="*/ 0 h 1"/>
                    <a:gd name="T98" fmla="*/ 0 w 3"/>
                    <a:gd name="T99" fmla="*/ 0 h 1"/>
                    <a:gd name="T100" fmla="*/ 0 w 3"/>
                    <a:gd name="T101" fmla="*/ 0 h 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
                    <a:gd name="T154" fmla="*/ 0 h 1"/>
                    <a:gd name="T155" fmla="*/ 3 w 3"/>
                    <a:gd name="T156" fmla="*/ 1 h 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 h="1">
                      <a:moveTo>
                        <a:pt x="3" y="0"/>
                      </a:moveTo>
                      <a:lnTo>
                        <a:pt x="3" y="0"/>
                      </a:lnTo>
                      <a:lnTo>
                        <a:pt x="2" y="0"/>
                      </a:lnTo>
                      <a:lnTo>
                        <a:pt x="1" y="0"/>
                      </a:lnTo>
                      <a:lnTo>
                        <a:pt x="0" y="0"/>
                      </a:lnTo>
                    </a:path>
                  </a:pathLst>
                </a:custGeom>
                <a:noFill/>
                <a:ln w="0">
                  <a:solidFill>
                    <a:srgbClr val="5B82FF"/>
                  </a:solidFill>
                  <a:round/>
                  <a:headEnd/>
                  <a:tailEnd/>
                </a:ln>
              </p:spPr>
              <p:txBody>
                <a:bodyPr/>
                <a:lstStyle/>
                <a:p>
                  <a:endParaRPr lang="en-US">
                    <a:latin typeface="Calibri" pitchFamily="34" charset="0"/>
                  </a:endParaRPr>
                </a:p>
              </p:txBody>
            </p:sp>
            <p:sp>
              <p:nvSpPr>
                <p:cNvPr id="46139" name="Freeform 77"/>
                <p:cNvSpPr>
                  <a:spLocks noChangeAspect="1"/>
                </p:cNvSpPr>
                <p:nvPr/>
              </p:nvSpPr>
              <p:spPr bwMode="auto">
                <a:xfrm>
                  <a:off x="2242" y="3443"/>
                  <a:ext cx="3" cy="1"/>
                </a:xfrm>
                <a:custGeom>
                  <a:avLst/>
                  <a:gdLst>
                    <a:gd name="T0" fmla="*/ 3 w 3"/>
                    <a:gd name="T1" fmla="*/ 0 h 1"/>
                    <a:gd name="T2" fmla="*/ 3 w 3"/>
                    <a:gd name="T3" fmla="*/ 0 h 1"/>
                    <a:gd name="T4" fmla="*/ 3 w 3"/>
                    <a:gd name="T5" fmla="*/ 0 h 1"/>
                    <a:gd name="T6" fmla="*/ 3 w 3"/>
                    <a:gd name="T7" fmla="*/ 0 h 1"/>
                    <a:gd name="T8" fmla="*/ 3 w 3"/>
                    <a:gd name="T9" fmla="*/ 0 h 1"/>
                    <a:gd name="T10" fmla="*/ 3 w 3"/>
                    <a:gd name="T11" fmla="*/ 0 h 1"/>
                    <a:gd name="T12" fmla="*/ 3 w 3"/>
                    <a:gd name="T13" fmla="*/ 0 h 1"/>
                    <a:gd name="T14" fmla="*/ 3 w 3"/>
                    <a:gd name="T15" fmla="*/ 0 h 1"/>
                    <a:gd name="T16" fmla="*/ 3 w 3"/>
                    <a:gd name="T17" fmla="*/ 0 h 1"/>
                    <a:gd name="T18" fmla="*/ 3 w 3"/>
                    <a:gd name="T19" fmla="*/ 0 h 1"/>
                    <a:gd name="T20" fmla="*/ 3 w 3"/>
                    <a:gd name="T21" fmla="*/ 0 h 1"/>
                    <a:gd name="T22" fmla="*/ 3 w 3"/>
                    <a:gd name="T23" fmla="*/ 0 h 1"/>
                    <a:gd name="T24" fmla="*/ 3 w 3"/>
                    <a:gd name="T25" fmla="*/ 0 h 1"/>
                    <a:gd name="T26" fmla="*/ 3 w 3"/>
                    <a:gd name="T27" fmla="*/ 0 h 1"/>
                    <a:gd name="T28" fmla="*/ 3 w 3"/>
                    <a:gd name="T29" fmla="*/ 0 h 1"/>
                    <a:gd name="T30" fmla="*/ 3 w 3"/>
                    <a:gd name="T31" fmla="*/ 0 h 1"/>
                    <a:gd name="T32" fmla="*/ 2 w 3"/>
                    <a:gd name="T33" fmla="*/ 0 h 1"/>
                    <a:gd name="T34" fmla="*/ 2 w 3"/>
                    <a:gd name="T35" fmla="*/ 0 h 1"/>
                    <a:gd name="T36" fmla="*/ 2 w 3"/>
                    <a:gd name="T37" fmla="*/ 0 h 1"/>
                    <a:gd name="T38" fmla="*/ 2 w 3"/>
                    <a:gd name="T39" fmla="*/ 0 h 1"/>
                    <a:gd name="T40" fmla="*/ 2 w 3"/>
                    <a:gd name="T41" fmla="*/ 0 h 1"/>
                    <a:gd name="T42" fmla="*/ 2 w 3"/>
                    <a:gd name="T43" fmla="*/ 0 h 1"/>
                    <a:gd name="T44" fmla="*/ 2 w 3"/>
                    <a:gd name="T45" fmla="*/ 0 h 1"/>
                    <a:gd name="T46" fmla="*/ 2 w 3"/>
                    <a:gd name="T47" fmla="*/ 0 h 1"/>
                    <a:gd name="T48" fmla="*/ 2 w 3"/>
                    <a:gd name="T49" fmla="*/ 0 h 1"/>
                    <a:gd name="T50" fmla="*/ 2 w 3"/>
                    <a:gd name="T51" fmla="*/ 0 h 1"/>
                    <a:gd name="T52" fmla="*/ 2 w 3"/>
                    <a:gd name="T53" fmla="*/ 0 h 1"/>
                    <a:gd name="T54" fmla="*/ 2 w 3"/>
                    <a:gd name="T55" fmla="*/ 0 h 1"/>
                    <a:gd name="T56" fmla="*/ 2 w 3"/>
                    <a:gd name="T57" fmla="*/ 0 h 1"/>
                    <a:gd name="T58" fmla="*/ 2 w 3"/>
                    <a:gd name="T59" fmla="*/ 0 h 1"/>
                    <a:gd name="T60" fmla="*/ 2 w 3"/>
                    <a:gd name="T61" fmla="*/ 0 h 1"/>
                    <a:gd name="T62" fmla="*/ 2 w 3"/>
                    <a:gd name="T63" fmla="*/ 0 h 1"/>
                    <a:gd name="T64" fmla="*/ 2 w 3"/>
                    <a:gd name="T65" fmla="*/ 0 h 1"/>
                    <a:gd name="T66" fmla="*/ 1 w 3"/>
                    <a:gd name="T67" fmla="*/ 0 h 1"/>
                    <a:gd name="T68" fmla="*/ 1 w 3"/>
                    <a:gd name="T69" fmla="*/ 0 h 1"/>
                    <a:gd name="T70" fmla="*/ 1 w 3"/>
                    <a:gd name="T71" fmla="*/ 0 h 1"/>
                    <a:gd name="T72" fmla="*/ 1 w 3"/>
                    <a:gd name="T73" fmla="*/ 0 h 1"/>
                    <a:gd name="T74" fmla="*/ 1 w 3"/>
                    <a:gd name="T75" fmla="*/ 0 h 1"/>
                    <a:gd name="T76" fmla="*/ 1 w 3"/>
                    <a:gd name="T77" fmla="*/ 0 h 1"/>
                    <a:gd name="T78" fmla="*/ 1 w 3"/>
                    <a:gd name="T79" fmla="*/ 0 h 1"/>
                    <a:gd name="T80" fmla="*/ 1 w 3"/>
                    <a:gd name="T81" fmla="*/ 0 h 1"/>
                    <a:gd name="T82" fmla="*/ 1 w 3"/>
                    <a:gd name="T83" fmla="*/ 0 h 1"/>
                    <a:gd name="T84" fmla="*/ 1 w 3"/>
                    <a:gd name="T85" fmla="*/ 0 h 1"/>
                    <a:gd name="T86" fmla="*/ 1 w 3"/>
                    <a:gd name="T87" fmla="*/ 0 h 1"/>
                    <a:gd name="T88" fmla="*/ 1 w 3"/>
                    <a:gd name="T89" fmla="*/ 0 h 1"/>
                    <a:gd name="T90" fmla="*/ 1 w 3"/>
                    <a:gd name="T91" fmla="*/ 0 h 1"/>
                    <a:gd name="T92" fmla="*/ 1 w 3"/>
                    <a:gd name="T93" fmla="*/ 0 h 1"/>
                    <a:gd name="T94" fmla="*/ 1 w 3"/>
                    <a:gd name="T95" fmla="*/ 0 h 1"/>
                    <a:gd name="T96" fmla="*/ 1 w 3"/>
                    <a:gd name="T97" fmla="*/ 0 h 1"/>
                    <a:gd name="T98" fmla="*/ 1 w 3"/>
                    <a:gd name="T99" fmla="*/ 0 h 1"/>
                    <a:gd name="T100" fmla="*/ 0 w 3"/>
                    <a:gd name="T101" fmla="*/ 0 h 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
                    <a:gd name="T154" fmla="*/ 0 h 1"/>
                    <a:gd name="T155" fmla="*/ 3 w 3"/>
                    <a:gd name="T156" fmla="*/ 1 h 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 h="1">
                      <a:moveTo>
                        <a:pt x="3" y="0"/>
                      </a:moveTo>
                      <a:lnTo>
                        <a:pt x="3" y="0"/>
                      </a:lnTo>
                      <a:lnTo>
                        <a:pt x="2" y="0"/>
                      </a:lnTo>
                      <a:lnTo>
                        <a:pt x="1" y="0"/>
                      </a:lnTo>
                      <a:lnTo>
                        <a:pt x="0" y="0"/>
                      </a:lnTo>
                    </a:path>
                  </a:pathLst>
                </a:custGeom>
                <a:noFill/>
                <a:ln w="0">
                  <a:solidFill>
                    <a:srgbClr val="5B82FF"/>
                  </a:solidFill>
                  <a:round/>
                  <a:headEnd/>
                  <a:tailEnd/>
                </a:ln>
              </p:spPr>
              <p:txBody>
                <a:bodyPr/>
                <a:lstStyle/>
                <a:p>
                  <a:endParaRPr lang="en-US">
                    <a:latin typeface="Calibri" pitchFamily="34" charset="0"/>
                  </a:endParaRPr>
                </a:p>
              </p:txBody>
            </p:sp>
            <p:sp>
              <p:nvSpPr>
                <p:cNvPr id="46140" name="Freeform 78"/>
                <p:cNvSpPr>
                  <a:spLocks noChangeAspect="1"/>
                </p:cNvSpPr>
                <p:nvPr/>
              </p:nvSpPr>
              <p:spPr bwMode="auto">
                <a:xfrm>
                  <a:off x="2240" y="3443"/>
                  <a:ext cx="2" cy="1"/>
                </a:xfrm>
                <a:custGeom>
                  <a:avLst/>
                  <a:gdLst>
                    <a:gd name="T0" fmla="*/ 2 w 2"/>
                    <a:gd name="T1" fmla="*/ 0 h 1"/>
                    <a:gd name="T2" fmla="*/ 2 w 2"/>
                    <a:gd name="T3" fmla="*/ 0 h 1"/>
                    <a:gd name="T4" fmla="*/ 2 w 2"/>
                    <a:gd name="T5" fmla="*/ 0 h 1"/>
                    <a:gd name="T6" fmla="*/ 2 w 2"/>
                    <a:gd name="T7" fmla="*/ 0 h 1"/>
                    <a:gd name="T8" fmla="*/ 2 w 2"/>
                    <a:gd name="T9" fmla="*/ 0 h 1"/>
                    <a:gd name="T10" fmla="*/ 2 w 2"/>
                    <a:gd name="T11" fmla="*/ 0 h 1"/>
                    <a:gd name="T12" fmla="*/ 2 w 2"/>
                    <a:gd name="T13" fmla="*/ 0 h 1"/>
                    <a:gd name="T14" fmla="*/ 2 w 2"/>
                    <a:gd name="T15" fmla="*/ 0 h 1"/>
                    <a:gd name="T16" fmla="*/ 2 w 2"/>
                    <a:gd name="T17" fmla="*/ 0 h 1"/>
                    <a:gd name="T18" fmla="*/ 2 w 2"/>
                    <a:gd name="T19" fmla="*/ 0 h 1"/>
                    <a:gd name="T20" fmla="*/ 2 w 2"/>
                    <a:gd name="T21" fmla="*/ 0 h 1"/>
                    <a:gd name="T22" fmla="*/ 2 w 2"/>
                    <a:gd name="T23" fmla="*/ 0 h 1"/>
                    <a:gd name="T24" fmla="*/ 2 w 2"/>
                    <a:gd name="T25" fmla="*/ 0 h 1"/>
                    <a:gd name="T26" fmla="*/ 2 w 2"/>
                    <a:gd name="T27" fmla="*/ 0 h 1"/>
                    <a:gd name="T28" fmla="*/ 2 w 2"/>
                    <a:gd name="T29" fmla="*/ 0 h 1"/>
                    <a:gd name="T30" fmla="*/ 2 w 2"/>
                    <a:gd name="T31" fmla="*/ 0 h 1"/>
                    <a:gd name="T32" fmla="*/ 2 w 2"/>
                    <a:gd name="T33" fmla="*/ 0 h 1"/>
                    <a:gd name="T34" fmla="*/ 1 w 2"/>
                    <a:gd name="T35" fmla="*/ 0 h 1"/>
                    <a:gd name="T36" fmla="*/ 1 w 2"/>
                    <a:gd name="T37" fmla="*/ 0 h 1"/>
                    <a:gd name="T38" fmla="*/ 1 w 2"/>
                    <a:gd name="T39" fmla="*/ 0 h 1"/>
                    <a:gd name="T40" fmla="*/ 1 w 2"/>
                    <a:gd name="T41" fmla="*/ 0 h 1"/>
                    <a:gd name="T42" fmla="*/ 1 w 2"/>
                    <a:gd name="T43" fmla="*/ 0 h 1"/>
                    <a:gd name="T44" fmla="*/ 1 w 2"/>
                    <a:gd name="T45" fmla="*/ 0 h 1"/>
                    <a:gd name="T46" fmla="*/ 1 w 2"/>
                    <a:gd name="T47" fmla="*/ 0 h 1"/>
                    <a:gd name="T48" fmla="*/ 1 w 2"/>
                    <a:gd name="T49" fmla="*/ 0 h 1"/>
                    <a:gd name="T50" fmla="*/ 1 w 2"/>
                    <a:gd name="T51" fmla="*/ 0 h 1"/>
                    <a:gd name="T52" fmla="*/ 1 w 2"/>
                    <a:gd name="T53" fmla="*/ 0 h 1"/>
                    <a:gd name="T54" fmla="*/ 1 w 2"/>
                    <a:gd name="T55" fmla="*/ 0 h 1"/>
                    <a:gd name="T56" fmla="*/ 1 w 2"/>
                    <a:gd name="T57" fmla="*/ 0 h 1"/>
                    <a:gd name="T58" fmla="*/ 1 w 2"/>
                    <a:gd name="T59" fmla="*/ 0 h 1"/>
                    <a:gd name="T60" fmla="*/ 1 w 2"/>
                    <a:gd name="T61" fmla="*/ 0 h 1"/>
                    <a:gd name="T62" fmla="*/ 1 w 2"/>
                    <a:gd name="T63" fmla="*/ 0 h 1"/>
                    <a:gd name="T64" fmla="*/ 1 w 2"/>
                    <a:gd name="T65" fmla="*/ 0 h 1"/>
                    <a:gd name="T66" fmla="*/ 1 w 2"/>
                    <a:gd name="T67" fmla="*/ 0 h 1"/>
                    <a:gd name="T68" fmla="*/ 0 w 2"/>
                    <a:gd name="T69" fmla="*/ 0 h 1"/>
                    <a:gd name="T70" fmla="*/ 0 w 2"/>
                    <a:gd name="T71" fmla="*/ 0 h 1"/>
                    <a:gd name="T72" fmla="*/ 0 w 2"/>
                    <a:gd name="T73" fmla="*/ 0 h 1"/>
                    <a:gd name="T74" fmla="*/ 0 w 2"/>
                    <a:gd name="T75" fmla="*/ 0 h 1"/>
                    <a:gd name="T76" fmla="*/ 0 w 2"/>
                    <a:gd name="T77" fmla="*/ 0 h 1"/>
                    <a:gd name="T78" fmla="*/ 0 w 2"/>
                    <a:gd name="T79" fmla="*/ 0 h 1"/>
                    <a:gd name="T80" fmla="*/ 0 w 2"/>
                    <a:gd name="T81" fmla="*/ 0 h 1"/>
                    <a:gd name="T82" fmla="*/ 0 w 2"/>
                    <a:gd name="T83" fmla="*/ 0 h 1"/>
                    <a:gd name="T84" fmla="*/ 0 w 2"/>
                    <a:gd name="T85" fmla="*/ 0 h 1"/>
                    <a:gd name="T86" fmla="*/ 0 w 2"/>
                    <a:gd name="T87" fmla="*/ 0 h 1"/>
                    <a:gd name="T88" fmla="*/ 0 w 2"/>
                    <a:gd name="T89" fmla="*/ 0 h 1"/>
                    <a:gd name="T90" fmla="*/ 0 w 2"/>
                    <a:gd name="T91" fmla="*/ 0 h 1"/>
                    <a:gd name="T92" fmla="*/ 0 w 2"/>
                    <a:gd name="T93" fmla="*/ 0 h 1"/>
                    <a:gd name="T94" fmla="*/ 0 w 2"/>
                    <a:gd name="T95" fmla="*/ 0 h 1"/>
                    <a:gd name="T96" fmla="*/ 0 w 2"/>
                    <a:gd name="T97" fmla="*/ 0 h 1"/>
                    <a:gd name="T98" fmla="*/ 0 w 2"/>
                    <a:gd name="T99" fmla="*/ 1 h 1"/>
                    <a:gd name="T100" fmla="*/ 0 w 2"/>
                    <a:gd name="T101" fmla="*/ 1 h 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
                    <a:gd name="T154" fmla="*/ 0 h 1"/>
                    <a:gd name="T155" fmla="*/ 2 w 2"/>
                    <a:gd name="T156" fmla="*/ 1 h 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 h="1">
                      <a:moveTo>
                        <a:pt x="2" y="0"/>
                      </a:moveTo>
                      <a:lnTo>
                        <a:pt x="2" y="0"/>
                      </a:lnTo>
                      <a:lnTo>
                        <a:pt x="1" y="0"/>
                      </a:lnTo>
                      <a:lnTo>
                        <a:pt x="0" y="0"/>
                      </a:lnTo>
                      <a:lnTo>
                        <a:pt x="0" y="1"/>
                      </a:lnTo>
                    </a:path>
                  </a:pathLst>
                </a:custGeom>
                <a:noFill/>
                <a:ln w="0">
                  <a:solidFill>
                    <a:srgbClr val="5B82FF"/>
                  </a:solidFill>
                  <a:round/>
                  <a:headEnd/>
                  <a:tailEnd/>
                </a:ln>
              </p:spPr>
              <p:txBody>
                <a:bodyPr/>
                <a:lstStyle/>
                <a:p>
                  <a:endParaRPr lang="en-US">
                    <a:latin typeface="Calibri" pitchFamily="34" charset="0"/>
                  </a:endParaRPr>
                </a:p>
              </p:txBody>
            </p:sp>
            <p:sp>
              <p:nvSpPr>
                <p:cNvPr id="46141" name="Freeform 79"/>
                <p:cNvSpPr>
                  <a:spLocks noChangeAspect="1"/>
                </p:cNvSpPr>
                <p:nvPr/>
              </p:nvSpPr>
              <p:spPr bwMode="auto">
                <a:xfrm>
                  <a:off x="2237" y="3443"/>
                  <a:ext cx="3" cy="1"/>
                </a:xfrm>
                <a:custGeom>
                  <a:avLst/>
                  <a:gdLst>
                    <a:gd name="T0" fmla="*/ 3 w 3"/>
                    <a:gd name="T1" fmla="*/ 1 h 1"/>
                    <a:gd name="T2" fmla="*/ 2 w 3"/>
                    <a:gd name="T3" fmla="*/ 1 h 1"/>
                    <a:gd name="T4" fmla="*/ 2 w 3"/>
                    <a:gd name="T5" fmla="*/ 1 h 1"/>
                    <a:gd name="T6" fmla="*/ 2 w 3"/>
                    <a:gd name="T7" fmla="*/ 1 h 1"/>
                    <a:gd name="T8" fmla="*/ 2 w 3"/>
                    <a:gd name="T9" fmla="*/ 1 h 1"/>
                    <a:gd name="T10" fmla="*/ 2 w 3"/>
                    <a:gd name="T11" fmla="*/ 1 h 1"/>
                    <a:gd name="T12" fmla="*/ 2 w 3"/>
                    <a:gd name="T13" fmla="*/ 1 h 1"/>
                    <a:gd name="T14" fmla="*/ 2 w 3"/>
                    <a:gd name="T15" fmla="*/ 1 h 1"/>
                    <a:gd name="T16" fmla="*/ 2 w 3"/>
                    <a:gd name="T17" fmla="*/ 1 h 1"/>
                    <a:gd name="T18" fmla="*/ 2 w 3"/>
                    <a:gd name="T19" fmla="*/ 1 h 1"/>
                    <a:gd name="T20" fmla="*/ 2 w 3"/>
                    <a:gd name="T21" fmla="*/ 1 h 1"/>
                    <a:gd name="T22" fmla="*/ 2 w 3"/>
                    <a:gd name="T23" fmla="*/ 1 h 1"/>
                    <a:gd name="T24" fmla="*/ 2 w 3"/>
                    <a:gd name="T25" fmla="*/ 1 h 1"/>
                    <a:gd name="T26" fmla="*/ 2 w 3"/>
                    <a:gd name="T27" fmla="*/ 1 h 1"/>
                    <a:gd name="T28" fmla="*/ 2 w 3"/>
                    <a:gd name="T29" fmla="*/ 1 h 1"/>
                    <a:gd name="T30" fmla="*/ 2 w 3"/>
                    <a:gd name="T31" fmla="*/ 1 h 1"/>
                    <a:gd name="T32" fmla="*/ 2 w 3"/>
                    <a:gd name="T33" fmla="*/ 1 h 1"/>
                    <a:gd name="T34" fmla="*/ 2 w 3"/>
                    <a:gd name="T35" fmla="*/ 1 h 1"/>
                    <a:gd name="T36" fmla="*/ 1 w 3"/>
                    <a:gd name="T37" fmla="*/ 1 h 1"/>
                    <a:gd name="T38" fmla="*/ 1 w 3"/>
                    <a:gd name="T39" fmla="*/ 1 h 1"/>
                    <a:gd name="T40" fmla="*/ 1 w 3"/>
                    <a:gd name="T41" fmla="*/ 1 h 1"/>
                    <a:gd name="T42" fmla="*/ 1 w 3"/>
                    <a:gd name="T43" fmla="*/ 1 h 1"/>
                    <a:gd name="T44" fmla="*/ 1 w 3"/>
                    <a:gd name="T45" fmla="*/ 1 h 1"/>
                    <a:gd name="T46" fmla="*/ 1 w 3"/>
                    <a:gd name="T47" fmla="*/ 1 h 1"/>
                    <a:gd name="T48" fmla="*/ 1 w 3"/>
                    <a:gd name="T49" fmla="*/ 1 h 1"/>
                    <a:gd name="T50" fmla="*/ 1 w 3"/>
                    <a:gd name="T51" fmla="*/ 1 h 1"/>
                    <a:gd name="T52" fmla="*/ 1 w 3"/>
                    <a:gd name="T53" fmla="*/ 1 h 1"/>
                    <a:gd name="T54" fmla="*/ 1 w 3"/>
                    <a:gd name="T55" fmla="*/ 1 h 1"/>
                    <a:gd name="T56" fmla="*/ 1 w 3"/>
                    <a:gd name="T57" fmla="*/ 1 h 1"/>
                    <a:gd name="T58" fmla="*/ 1 w 3"/>
                    <a:gd name="T59" fmla="*/ 1 h 1"/>
                    <a:gd name="T60" fmla="*/ 1 w 3"/>
                    <a:gd name="T61" fmla="*/ 1 h 1"/>
                    <a:gd name="T62" fmla="*/ 1 w 3"/>
                    <a:gd name="T63" fmla="*/ 1 h 1"/>
                    <a:gd name="T64" fmla="*/ 1 w 3"/>
                    <a:gd name="T65" fmla="*/ 1 h 1"/>
                    <a:gd name="T66" fmla="*/ 1 w 3"/>
                    <a:gd name="T67" fmla="*/ 1 h 1"/>
                    <a:gd name="T68" fmla="*/ 1 w 3"/>
                    <a:gd name="T69" fmla="*/ 1 h 1"/>
                    <a:gd name="T70" fmla="*/ 0 w 3"/>
                    <a:gd name="T71" fmla="*/ 1 h 1"/>
                    <a:gd name="T72" fmla="*/ 0 w 3"/>
                    <a:gd name="T73" fmla="*/ 1 h 1"/>
                    <a:gd name="T74" fmla="*/ 0 w 3"/>
                    <a:gd name="T75" fmla="*/ 1 h 1"/>
                    <a:gd name="T76" fmla="*/ 0 w 3"/>
                    <a:gd name="T77" fmla="*/ 1 h 1"/>
                    <a:gd name="T78" fmla="*/ 0 w 3"/>
                    <a:gd name="T79" fmla="*/ 1 h 1"/>
                    <a:gd name="T80" fmla="*/ 0 w 3"/>
                    <a:gd name="T81" fmla="*/ 1 h 1"/>
                    <a:gd name="T82" fmla="*/ 0 w 3"/>
                    <a:gd name="T83" fmla="*/ 1 h 1"/>
                    <a:gd name="T84" fmla="*/ 0 w 3"/>
                    <a:gd name="T85" fmla="*/ 1 h 1"/>
                    <a:gd name="T86" fmla="*/ 0 w 3"/>
                    <a:gd name="T87" fmla="*/ 1 h 1"/>
                    <a:gd name="T88" fmla="*/ 0 w 3"/>
                    <a:gd name="T89" fmla="*/ 1 h 1"/>
                    <a:gd name="T90" fmla="*/ 0 w 3"/>
                    <a:gd name="T91" fmla="*/ 1 h 1"/>
                    <a:gd name="T92" fmla="*/ 0 w 3"/>
                    <a:gd name="T93" fmla="*/ 1 h 1"/>
                    <a:gd name="T94" fmla="*/ 0 w 3"/>
                    <a:gd name="T95" fmla="*/ 1 h 1"/>
                    <a:gd name="T96" fmla="*/ 0 w 3"/>
                    <a:gd name="T97" fmla="*/ 1 h 1"/>
                    <a:gd name="T98" fmla="*/ 0 w 3"/>
                    <a:gd name="T99" fmla="*/ 1 h 1"/>
                    <a:gd name="T100" fmla="*/ 0 w 3"/>
                    <a:gd name="T101" fmla="*/ 0 h 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
                    <a:gd name="T154" fmla="*/ 0 h 1"/>
                    <a:gd name="T155" fmla="*/ 3 w 3"/>
                    <a:gd name="T156" fmla="*/ 1 h 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 h="1">
                      <a:moveTo>
                        <a:pt x="3" y="1"/>
                      </a:moveTo>
                      <a:lnTo>
                        <a:pt x="2" y="1"/>
                      </a:lnTo>
                      <a:lnTo>
                        <a:pt x="1" y="1"/>
                      </a:lnTo>
                      <a:lnTo>
                        <a:pt x="0" y="1"/>
                      </a:lnTo>
                      <a:lnTo>
                        <a:pt x="0" y="0"/>
                      </a:lnTo>
                    </a:path>
                  </a:pathLst>
                </a:custGeom>
                <a:noFill/>
                <a:ln w="0">
                  <a:solidFill>
                    <a:srgbClr val="5B82FF"/>
                  </a:solidFill>
                  <a:round/>
                  <a:headEnd/>
                  <a:tailEnd/>
                </a:ln>
              </p:spPr>
              <p:txBody>
                <a:bodyPr/>
                <a:lstStyle/>
                <a:p>
                  <a:endParaRPr lang="en-US">
                    <a:latin typeface="Calibri" pitchFamily="34" charset="0"/>
                  </a:endParaRPr>
                </a:p>
              </p:txBody>
            </p:sp>
            <p:sp>
              <p:nvSpPr>
                <p:cNvPr id="46142" name="Freeform 80"/>
                <p:cNvSpPr>
                  <a:spLocks noChangeAspect="1"/>
                </p:cNvSpPr>
                <p:nvPr/>
              </p:nvSpPr>
              <p:spPr bwMode="auto">
                <a:xfrm>
                  <a:off x="2234" y="3443"/>
                  <a:ext cx="3" cy="1"/>
                </a:xfrm>
                <a:custGeom>
                  <a:avLst/>
                  <a:gdLst>
                    <a:gd name="T0" fmla="*/ 3 w 3"/>
                    <a:gd name="T1" fmla="*/ 0 h 1"/>
                    <a:gd name="T2" fmla="*/ 3 w 3"/>
                    <a:gd name="T3" fmla="*/ 0 h 1"/>
                    <a:gd name="T4" fmla="*/ 2 w 3"/>
                    <a:gd name="T5" fmla="*/ 0 h 1"/>
                    <a:gd name="T6" fmla="*/ 2 w 3"/>
                    <a:gd name="T7" fmla="*/ 0 h 1"/>
                    <a:gd name="T8" fmla="*/ 2 w 3"/>
                    <a:gd name="T9" fmla="*/ 0 h 1"/>
                    <a:gd name="T10" fmla="*/ 2 w 3"/>
                    <a:gd name="T11" fmla="*/ 0 h 1"/>
                    <a:gd name="T12" fmla="*/ 2 w 3"/>
                    <a:gd name="T13" fmla="*/ 0 h 1"/>
                    <a:gd name="T14" fmla="*/ 2 w 3"/>
                    <a:gd name="T15" fmla="*/ 0 h 1"/>
                    <a:gd name="T16" fmla="*/ 2 w 3"/>
                    <a:gd name="T17" fmla="*/ 0 h 1"/>
                    <a:gd name="T18" fmla="*/ 2 w 3"/>
                    <a:gd name="T19" fmla="*/ 0 h 1"/>
                    <a:gd name="T20" fmla="*/ 2 w 3"/>
                    <a:gd name="T21" fmla="*/ 0 h 1"/>
                    <a:gd name="T22" fmla="*/ 2 w 3"/>
                    <a:gd name="T23" fmla="*/ 0 h 1"/>
                    <a:gd name="T24" fmla="*/ 2 w 3"/>
                    <a:gd name="T25" fmla="*/ 0 h 1"/>
                    <a:gd name="T26" fmla="*/ 2 w 3"/>
                    <a:gd name="T27" fmla="*/ 0 h 1"/>
                    <a:gd name="T28" fmla="*/ 2 w 3"/>
                    <a:gd name="T29" fmla="*/ 0 h 1"/>
                    <a:gd name="T30" fmla="*/ 2 w 3"/>
                    <a:gd name="T31" fmla="*/ 0 h 1"/>
                    <a:gd name="T32" fmla="*/ 2 w 3"/>
                    <a:gd name="T33" fmla="*/ 0 h 1"/>
                    <a:gd name="T34" fmla="*/ 2 w 3"/>
                    <a:gd name="T35" fmla="*/ 0 h 1"/>
                    <a:gd name="T36" fmla="*/ 2 w 3"/>
                    <a:gd name="T37" fmla="*/ 0 h 1"/>
                    <a:gd name="T38" fmla="*/ 1 w 3"/>
                    <a:gd name="T39" fmla="*/ 0 h 1"/>
                    <a:gd name="T40" fmla="*/ 1 w 3"/>
                    <a:gd name="T41" fmla="*/ 0 h 1"/>
                    <a:gd name="T42" fmla="*/ 1 w 3"/>
                    <a:gd name="T43" fmla="*/ 0 h 1"/>
                    <a:gd name="T44" fmla="*/ 1 w 3"/>
                    <a:gd name="T45" fmla="*/ 0 h 1"/>
                    <a:gd name="T46" fmla="*/ 1 w 3"/>
                    <a:gd name="T47" fmla="*/ 0 h 1"/>
                    <a:gd name="T48" fmla="*/ 1 w 3"/>
                    <a:gd name="T49" fmla="*/ 0 h 1"/>
                    <a:gd name="T50" fmla="*/ 1 w 3"/>
                    <a:gd name="T51" fmla="*/ 0 h 1"/>
                    <a:gd name="T52" fmla="*/ 1 w 3"/>
                    <a:gd name="T53" fmla="*/ 0 h 1"/>
                    <a:gd name="T54" fmla="*/ 1 w 3"/>
                    <a:gd name="T55" fmla="*/ 0 h 1"/>
                    <a:gd name="T56" fmla="*/ 1 w 3"/>
                    <a:gd name="T57" fmla="*/ 0 h 1"/>
                    <a:gd name="T58" fmla="*/ 1 w 3"/>
                    <a:gd name="T59" fmla="*/ 0 h 1"/>
                    <a:gd name="T60" fmla="*/ 1 w 3"/>
                    <a:gd name="T61" fmla="*/ 0 h 1"/>
                    <a:gd name="T62" fmla="*/ 1 w 3"/>
                    <a:gd name="T63" fmla="*/ 0 h 1"/>
                    <a:gd name="T64" fmla="*/ 1 w 3"/>
                    <a:gd name="T65" fmla="*/ 0 h 1"/>
                    <a:gd name="T66" fmla="*/ 1 w 3"/>
                    <a:gd name="T67" fmla="*/ 0 h 1"/>
                    <a:gd name="T68" fmla="*/ 1 w 3"/>
                    <a:gd name="T69" fmla="*/ 0 h 1"/>
                    <a:gd name="T70" fmla="*/ 1 w 3"/>
                    <a:gd name="T71" fmla="*/ 0 h 1"/>
                    <a:gd name="T72" fmla="*/ 0 w 3"/>
                    <a:gd name="T73" fmla="*/ 0 h 1"/>
                    <a:gd name="T74" fmla="*/ 0 w 3"/>
                    <a:gd name="T75" fmla="*/ 0 h 1"/>
                    <a:gd name="T76" fmla="*/ 0 w 3"/>
                    <a:gd name="T77" fmla="*/ 0 h 1"/>
                    <a:gd name="T78" fmla="*/ 0 w 3"/>
                    <a:gd name="T79" fmla="*/ 1 h 1"/>
                    <a:gd name="T80" fmla="*/ 0 w 3"/>
                    <a:gd name="T81" fmla="*/ 1 h 1"/>
                    <a:gd name="T82" fmla="*/ 0 w 3"/>
                    <a:gd name="T83" fmla="*/ 0 h 1"/>
                    <a:gd name="T84" fmla="*/ 0 w 3"/>
                    <a:gd name="T85" fmla="*/ 0 h 1"/>
                    <a:gd name="T86" fmla="*/ 0 w 3"/>
                    <a:gd name="T87" fmla="*/ 0 h 1"/>
                    <a:gd name="T88" fmla="*/ 0 w 3"/>
                    <a:gd name="T89" fmla="*/ 0 h 1"/>
                    <a:gd name="T90" fmla="*/ 0 w 3"/>
                    <a:gd name="T91" fmla="*/ 1 h 1"/>
                    <a:gd name="T92" fmla="*/ 0 w 3"/>
                    <a:gd name="T93" fmla="*/ 1 h 1"/>
                    <a:gd name="T94" fmla="*/ 0 w 3"/>
                    <a:gd name="T95" fmla="*/ 1 h 1"/>
                    <a:gd name="T96" fmla="*/ 0 w 3"/>
                    <a:gd name="T97" fmla="*/ 1 h 1"/>
                    <a:gd name="T98" fmla="*/ 0 w 3"/>
                    <a:gd name="T99" fmla="*/ 1 h 1"/>
                    <a:gd name="T100" fmla="*/ 0 w 3"/>
                    <a:gd name="T101" fmla="*/ 1 h 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
                    <a:gd name="T154" fmla="*/ 0 h 1"/>
                    <a:gd name="T155" fmla="*/ 3 w 3"/>
                    <a:gd name="T156" fmla="*/ 1 h 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 h="1">
                      <a:moveTo>
                        <a:pt x="3" y="0"/>
                      </a:moveTo>
                      <a:lnTo>
                        <a:pt x="3" y="0"/>
                      </a:lnTo>
                      <a:lnTo>
                        <a:pt x="2" y="0"/>
                      </a:lnTo>
                      <a:lnTo>
                        <a:pt x="1" y="0"/>
                      </a:lnTo>
                      <a:lnTo>
                        <a:pt x="0" y="0"/>
                      </a:lnTo>
                      <a:lnTo>
                        <a:pt x="0" y="1"/>
                      </a:lnTo>
                      <a:lnTo>
                        <a:pt x="0" y="0"/>
                      </a:lnTo>
                      <a:lnTo>
                        <a:pt x="0" y="1"/>
                      </a:lnTo>
                    </a:path>
                  </a:pathLst>
                </a:custGeom>
                <a:noFill/>
                <a:ln w="0">
                  <a:solidFill>
                    <a:srgbClr val="5B82FF"/>
                  </a:solidFill>
                  <a:round/>
                  <a:headEnd/>
                  <a:tailEnd/>
                </a:ln>
              </p:spPr>
              <p:txBody>
                <a:bodyPr/>
                <a:lstStyle/>
                <a:p>
                  <a:endParaRPr lang="en-US">
                    <a:latin typeface="Calibri" pitchFamily="34" charset="0"/>
                  </a:endParaRPr>
                </a:p>
              </p:txBody>
            </p:sp>
            <p:sp>
              <p:nvSpPr>
                <p:cNvPr id="46143" name="Freeform 81"/>
                <p:cNvSpPr>
                  <a:spLocks noChangeAspect="1"/>
                </p:cNvSpPr>
                <p:nvPr/>
              </p:nvSpPr>
              <p:spPr bwMode="auto">
                <a:xfrm>
                  <a:off x="2231" y="3443"/>
                  <a:ext cx="3" cy="2"/>
                </a:xfrm>
                <a:custGeom>
                  <a:avLst/>
                  <a:gdLst>
                    <a:gd name="T0" fmla="*/ 3 w 3"/>
                    <a:gd name="T1" fmla="*/ 1 h 2"/>
                    <a:gd name="T2" fmla="*/ 3 w 3"/>
                    <a:gd name="T3" fmla="*/ 0 h 2"/>
                    <a:gd name="T4" fmla="*/ 3 w 3"/>
                    <a:gd name="T5" fmla="*/ 0 h 2"/>
                    <a:gd name="T6" fmla="*/ 2 w 3"/>
                    <a:gd name="T7" fmla="*/ 0 h 2"/>
                    <a:gd name="T8" fmla="*/ 2 w 3"/>
                    <a:gd name="T9" fmla="*/ 0 h 2"/>
                    <a:gd name="T10" fmla="*/ 2 w 3"/>
                    <a:gd name="T11" fmla="*/ 0 h 2"/>
                    <a:gd name="T12" fmla="*/ 2 w 3"/>
                    <a:gd name="T13" fmla="*/ 0 h 2"/>
                    <a:gd name="T14" fmla="*/ 2 w 3"/>
                    <a:gd name="T15" fmla="*/ 0 h 2"/>
                    <a:gd name="T16" fmla="*/ 2 w 3"/>
                    <a:gd name="T17" fmla="*/ 0 h 2"/>
                    <a:gd name="T18" fmla="*/ 2 w 3"/>
                    <a:gd name="T19" fmla="*/ 0 h 2"/>
                    <a:gd name="T20" fmla="*/ 2 w 3"/>
                    <a:gd name="T21" fmla="*/ 0 h 2"/>
                    <a:gd name="T22" fmla="*/ 2 w 3"/>
                    <a:gd name="T23" fmla="*/ 1 h 2"/>
                    <a:gd name="T24" fmla="*/ 2 w 3"/>
                    <a:gd name="T25" fmla="*/ 1 h 2"/>
                    <a:gd name="T26" fmla="*/ 2 w 3"/>
                    <a:gd name="T27" fmla="*/ 1 h 2"/>
                    <a:gd name="T28" fmla="*/ 2 w 3"/>
                    <a:gd name="T29" fmla="*/ 1 h 2"/>
                    <a:gd name="T30" fmla="*/ 2 w 3"/>
                    <a:gd name="T31" fmla="*/ 1 h 2"/>
                    <a:gd name="T32" fmla="*/ 2 w 3"/>
                    <a:gd name="T33" fmla="*/ 0 h 2"/>
                    <a:gd name="T34" fmla="*/ 2 w 3"/>
                    <a:gd name="T35" fmla="*/ 0 h 2"/>
                    <a:gd name="T36" fmla="*/ 2 w 3"/>
                    <a:gd name="T37" fmla="*/ 0 h 2"/>
                    <a:gd name="T38" fmla="*/ 2 w 3"/>
                    <a:gd name="T39" fmla="*/ 0 h 2"/>
                    <a:gd name="T40" fmla="*/ 1 w 3"/>
                    <a:gd name="T41" fmla="*/ 0 h 2"/>
                    <a:gd name="T42" fmla="*/ 1 w 3"/>
                    <a:gd name="T43" fmla="*/ 0 h 2"/>
                    <a:gd name="T44" fmla="*/ 1 w 3"/>
                    <a:gd name="T45" fmla="*/ 0 h 2"/>
                    <a:gd name="T46" fmla="*/ 1 w 3"/>
                    <a:gd name="T47" fmla="*/ 0 h 2"/>
                    <a:gd name="T48" fmla="*/ 1 w 3"/>
                    <a:gd name="T49" fmla="*/ 0 h 2"/>
                    <a:gd name="T50" fmla="*/ 1 w 3"/>
                    <a:gd name="T51" fmla="*/ 0 h 2"/>
                    <a:gd name="T52" fmla="*/ 1 w 3"/>
                    <a:gd name="T53" fmla="*/ 0 h 2"/>
                    <a:gd name="T54" fmla="*/ 1 w 3"/>
                    <a:gd name="T55" fmla="*/ 1 h 2"/>
                    <a:gd name="T56" fmla="*/ 1 w 3"/>
                    <a:gd name="T57" fmla="*/ 1 h 2"/>
                    <a:gd name="T58" fmla="*/ 1 w 3"/>
                    <a:gd name="T59" fmla="*/ 1 h 2"/>
                    <a:gd name="T60" fmla="*/ 1 w 3"/>
                    <a:gd name="T61" fmla="*/ 1 h 2"/>
                    <a:gd name="T62" fmla="*/ 1 w 3"/>
                    <a:gd name="T63" fmla="*/ 1 h 2"/>
                    <a:gd name="T64" fmla="*/ 1 w 3"/>
                    <a:gd name="T65" fmla="*/ 1 h 2"/>
                    <a:gd name="T66" fmla="*/ 1 w 3"/>
                    <a:gd name="T67" fmla="*/ 1 h 2"/>
                    <a:gd name="T68" fmla="*/ 1 w 3"/>
                    <a:gd name="T69" fmla="*/ 1 h 2"/>
                    <a:gd name="T70" fmla="*/ 1 w 3"/>
                    <a:gd name="T71" fmla="*/ 1 h 2"/>
                    <a:gd name="T72" fmla="*/ 1 w 3"/>
                    <a:gd name="T73" fmla="*/ 1 h 2"/>
                    <a:gd name="T74" fmla="*/ 0 w 3"/>
                    <a:gd name="T75" fmla="*/ 1 h 2"/>
                    <a:gd name="T76" fmla="*/ 0 w 3"/>
                    <a:gd name="T77" fmla="*/ 1 h 2"/>
                    <a:gd name="T78" fmla="*/ 0 w 3"/>
                    <a:gd name="T79" fmla="*/ 1 h 2"/>
                    <a:gd name="T80" fmla="*/ 0 w 3"/>
                    <a:gd name="T81" fmla="*/ 1 h 2"/>
                    <a:gd name="T82" fmla="*/ 0 w 3"/>
                    <a:gd name="T83" fmla="*/ 1 h 2"/>
                    <a:gd name="T84" fmla="*/ 0 w 3"/>
                    <a:gd name="T85" fmla="*/ 1 h 2"/>
                    <a:gd name="T86" fmla="*/ 0 w 3"/>
                    <a:gd name="T87" fmla="*/ 1 h 2"/>
                    <a:gd name="T88" fmla="*/ 0 w 3"/>
                    <a:gd name="T89" fmla="*/ 1 h 2"/>
                    <a:gd name="T90" fmla="*/ 0 w 3"/>
                    <a:gd name="T91" fmla="*/ 1 h 2"/>
                    <a:gd name="T92" fmla="*/ 0 w 3"/>
                    <a:gd name="T93" fmla="*/ 1 h 2"/>
                    <a:gd name="T94" fmla="*/ 0 w 3"/>
                    <a:gd name="T95" fmla="*/ 1 h 2"/>
                    <a:gd name="T96" fmla="*/ 0 w 3"/>
                    <a:gd name="T97" fmla="*/ 2 h 2"/>
                    <a:gd name="T98" fmla="*/ 0 w 3"/>
                    <a:gd name="T99" fmla="*/ 2 h 2"/>
                    <a:gd name="T100" fmla="*/ 0 w 3"/>
                    <a:gd name="T101" fmla="*/ 2 h 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
                    <a:gd name="T154" fmla="*/ 0 h 2"/>
                    <a:gd name="T155" fmla="*/ 3 w 3"/>
                    <a:gd name="T156" fmla="*/ 2 h 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 h="2">
                      <a:moveTo>
                        <a:pt x="3" y="1"/>
                      </a:moveTo>
                      <a:lnTo>
                        <a:pt x="3" y="0"/>
                      </a:lnTo>
                      <a:lnTo>
                        <a:pt x="2" y="0"/>
                      </a:lnTo>
                      <a:lnTo>
                        <a:pt x="2" y="1"/>
                      </a:lnTo>
                      <a:lnTo>
                        <a:pt x="2" y="0"/>
                      </a:lnTo>
                      <a:lnTo>
                        <a:pt x="1" y="0"/>
                      </a:lnTo>
                      <a:lnTo>
                        <a:pt x="1" y="1"/>
                      </a:lnTo>
                      <a:lnTo>
                        <a:pt x="0" y="1"/>
                      </a:lnTo>
                      <a:lnTo>
                        <a:pt x="0" y="2"/>
                      </a:lnTo>
                    </a:path>
                  </a:pathLst>
                </a:custGeom>
                <a:noFill/>
                <a:ln w="0">
                  <a:solidFill>
                    <a:srgbClr val="5B82FF"/>
                  </a:solidFill>
                  <a:round/>
                  <a:headEnd/>
                  <a:tailEnd/>
                </a:ln>
              </p:spPr>
              <p:txBody>
                <a:bodyPr/>
                <a:lstStyle/>
                <a:p>
                  <a:endParaRPr lang="en-US">
                    <a:latin typeface="Calibri" pitchFamily="34" charset="0"/>
                  </a:endParaRPr>
                </a:p>
              </p:txBody>
            </p:sp>
            <p:sp>
              <p:nvSpPr>
                <p:cNvPr id="46144" name="Freeform 82"/>
                <p:cNvSpPr>
                  <a:spLocks noChangeAspect="1"/>
                </p:cNvSpPr>
                <p:nvPr/>
              </p:nvSpPr>
              <p:spPr bwMode="auto">
                <a:xfrm>
                  <a:off x="2228" y="3444"/>
                  <a:ext cx="3" cy="74"/>
                </a:xfrm>
                <a:custGeom>
                  <a:avLst/>
                  <a:gdLst>
                    <a:gd name="T0" fmla="*/ 3 w 3"/>
                    <a:gd name="T1" fmla="*/ 1 h 74"/>
                    <a:gd name="T2" fmla="*/ 3 w 3"/>
                    <a:gd name="T3" fmla="*/ 1 h 74"/>
                    <a:gd name="T4" fmla="*/ 3 w 3"/>
                    <a:gd name="T5" fmla="*/ 0 h 74"/>
                    <a:gd name="T6" fmla="*/ 3 w 3"/>
                    <a:gd name="T7" fmla="*/ 0 h 74"/>
                    <a:gd name="T8" fmla="*/ 2 w 3"/>
                    <a:gd name="T9" fmla="*/ 0 h 74"/>
                    <a:gd name="T10" fmla="*/ 2 w 3"/>
                    <a:gd name="T11" fmla="*/ 0 h 74"/>
                    <a:gd name="T12" fmla="*/ 2 w 3"/>
                    <a:gd name="T13" fmla="*/ 0 h 74"/>
                    <a:gd name="T14" fmla="*/ 2 w 3"/>
                    <a:gd name="T15" fmla="*/ 1 h 74"/>
                    <a:gd name="T16" fmla="*/ 2 w 3"/>
                    <a:gd name="T17" fmla="*/ 1 h 74"/>
                    <a:gd name="T18" fmla="*/ 2 w 3"/>
                    <a:gd name="T19" fmla="*/ 1 h 74"/>
                    <a:gd name="T20" fmla="*/ 2 w 3"/>
                    <a:gd name="T21" fmla="*/ 1 h 74"/>
                    <a:gd name="T22" fmla="*/ 2 w 3"/>
                    <a:gd name="T23" fmla="*/ 2 h 74"/>
                    <a:gd name="T24" fmla="*/ 2 w 3"/>
                    <a:gd name="T25" fmla="*/ 2 h 74"/>
                    <a:gd name="T26" fmla="*/ 2 w 3"/>
                    <a:gd name="T27" fmla="*/ 2 h 74"/>
                    <a:gd name="T28" fmla="*/ 2 w 3"/>
                    <a:gd name="T29" fmla="*/ 2 h 74"/>
                    <a:gd name="T30" fmla="*/ 2 w 3"/>
                    <a:gd name="T31" fmla="*/ 2 h 74"/>
                    <a:gd name="T32" fmla="*/ 2 w 3"/>
                    <a:gd name="T33" fmla="*/ 3 h 74"/>
                    <a:gd name="T34" fmla="*/ 2 w 3"/>
                    <a:gd name="T35" fmla="*/ 3 h 74"/>
                    <a:gd name="T36" fmla="*/ 2 w 3"/>
                    <a:gd name="T37" fmla="*/ 4 h 74"/>
                    <a:gd name="T38" fmla="*/ 2 w 3"/>
                    <a:gd name="T39" fmla="*/ 4 h 74"/>
                    <a:gd name="T40" fmla="*/ 2 w 3"/>
                    <a:gd name="T41" fmla="*/ 5 h 74"/>
                    <a:gd name="T42" fmla="*/ 1 w 3"/>
                    <a:gd name="T43" fmla="*/ 5 h 74"/>
                    <a:gd name="T44" fmla="*/ 1 w 3"/>
                    <a:gd name="T45" fmla="*/ 6 h 74"/>
                    <a:gd name="T46" fmla="*/ 1 w 3"/>
                    <a:gd name="T47" fmla="*/ 6 h 74"/>
                    <a:gd name="T48" fmla="*/ 1 w 3"/>
                    <a:gd name="T49" fmla="*/ 7 h 74"/>
                    <a:gd name="T50" fmla="*/ 1 w 3"/>
                    <a:gd name="T51" fmla="*/ 7 h 74"/>
                    <a:gd name="T52" fmla="*/ 1 w 3"/>
                    <a:gd name="T53" fmla="*/ 8 h 74"/>
                    <a:gd name="T54" fmla="*/ 1 w 3"/>
                    <a:gd name="T55" fmla="*/ 10 h 74"/>
                    <a:gd name="T56" fmla="*/ 1 w 3"/>
                    <a:gd name="T57" fmla="*/ 11 h 74"/>
                    <a:gd name="T58" fmla="*/ 1 w 3"/>
                    <a:gd name="T59" fmla="*/ 13 h 74"/>
                    <a:gd name="T60" fmla="*/ 1 w 3"/>
                    <a:gd name="T61" fmla="*/ 15 h 74"/>
                    <a:gd name="T62" fmla="*/ 1 w 3"/>
                    <a:gd name="T63" fmla="*/ 17 h 74"/>
                    <a:gd name="T64" fmla="*/ 1 w 3"/>
                    <a:gd name="T65" fmla="*/ 19 h 74"/>
                    <a:gd name="T66" fmla="*/ 1 w 3"/>
                    <a:gd name="T67" fmla="*/ 21 h 74"/>
                    <a:gd name="T68" fmla="*/ 1 w 3"/>
                    <a:gd name="T69" fmla="*/ 24 h 74"/>
                    <a:gd name="T70" fmla="*/ 1 w 3"/>
                    <a:gd name="T71" fmla="*/ 26 h 74"/>
                    <a:gd name="T72" fmla="*/ 1 w 3"/>
                    <a:gd name="T73" fmla="*/ 30 h 74"/>
                    <a:gd name="T74" fmla="*/ 1 w 3"/>
                    <a:gd name="T75" fmla="*/ 33 h 74"/>
                    <a:gd name="T76" fmla="*/ 0 w 3"/>
                    <a:gd name="T77" fmla="*/ 37 h 74"/>
                    <a:gd name="T78" fmla="*/ 0 w 3"/>
                    <a:gd name="T79" fmla="*/ 40 h 74"/>
                    <a:gd name="T80" fmla="*/ 0 w 3"/>
                    <a:gd name="T81" fmla="*/ 45 h 74"/>
                    <a:gd name="T82" fmla="*/ 0 w 3"/>
                    <a:gd name="T83" fmla="*/ 49 h 74"/>
                    <a:gd name="T84" fmla="*/ 0 w 3"/>
                    <a:gd name="T85" fmla="*/ 53 h 74"/>
                    <a:gd name="T86" fmla="*/ 0 w 3"/>
                    <a:gd name="T87" fmla="*/ 56 h 74"/>
                    <a:gd name="T88" fmla="*/ 0 w 3"/>
                    <a:gd name="T89" fmla="*/ 60 h 74"/>
                    <a:gd name="T90" fmla="*/ 0 w 3"/>
                    <a:gd name="T91" fmla="*/ 63 h 74"/>
                    <a:gd name="T92" fmla="*/ 0 w 3"/>
                    <a:gd name="T93" fmla="*/ 66 h 74"/>
                    <a:gd name="T94" fmla="*/ 0 w 3"/>
                    <a:gd name="T95" fmla="*/ 69 h 74"/>
                    <a:gd name="T96" fmla="*/ 0 w 3"/>
                    <a:gd name="T97" fmla="*/ 71 h 74"/>
                    <a:gd name="T98" fmla="*/ 0 w 3"/>
                    <a:gd name="T99" fmla="*/ 73 h 74"/>
                    <a:gd name="T100" fmla="*/ 0 w 3"/>
                    <a:gd name="T101" fmla="*/ 74 h 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
                    <a:gd name="T154" fmla="*/ 0 h 74"/>
                    <a:gd name="T155" fmla="*/ 3 w 3"/>
                    <a:gd name="T156" fmla="*/ 74 h 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 h="74">
                      <a:moveTo>
                        <a:pt x="3" y="1"/>
                      </a:moveTo>
                      <a:lnTo>
                        <a:pt x="3" y="1"/>
                      </a:lnTo>
                      <a:lnTo>
                        <a:pt x="3" y="0"/>
                      </a:lnTo>
                      <a:lnTo>
                        <a:pt x="2" y="0"/>
                      </a:lnTo>
                      <a:lnTo>
                        <a:pt x="2" y="1"/>
                      </a:lnTo>
                      <a:lnTo>
                        <a:pt x="2" y="2"/>
                      </a:lnTo>
                      <a:lnTo>
                        <a:pt x="2" y="3"/>
                      </a:lnTo>
                      <a:lnTo>
                        <a:pt x="2" y="4"/>
                      </a:lnTo>
                      <a:lnTo>
                        <a:pt x="2" y="5"/>
                      </a:lnTo>
                      <a:lnTo>
                        <a:pt x="1" y="5"/>
                      </a:lnTo>
                      <a:lnTo>
                        <a:pt x="1" y="6"/>
                      </a:lnTo>
                      <a:lnTo>
                        <a:pt x="1" y="7"/>
                      </a:lnTo>
                      <a:lnTo>
                        <a:pt x="1" y="8"/>
                      </a:lnTo>
                      <a:lnTo>
                        <a:pt x="1" y="10"/>
                      </a:lnTo>
                      <a:lnTo>
                        <a:pt x="1" y="11"/>
                      </a:lnTo>
                      <a:lnTo>
                        <a:pt x="1" y="13"/>
                      </a:lnTo>
                      <a:lnTo>
                        <a:pt x="1" y="15"/>
                      </a:lnTo>
                      <a:lnTo>
                        <a:pt x="1" y="17"/>
                      </a:lnTo>
                      <a:lnTo>
                        <a:pt x="1" y="19"/>
                      </a:lnTo>
                      <a:lnTo>
                        <a:pt x="1" y="21"/>
                      </a:lnTo>
                      <a:lnTo>
                        <a:pt x="1" y="24"/>
                      </a:lnTo>
                      <a:lnTo>
                        <a:pt x="1" y="26"/>
                      </a:lnTo>
                      <a:lnTo>
                        <a:pt x="1" y="30"/>
                      </a:lnTo>
                      <a:lnTo>
                        <a:pt x="1" y="33"/>
                      </a:lnTo>
                      <a:lnTo>
                        <a:pt x="0" y="37"/>
                      </a:lnTo>
                      <a:lnTo>
                        <a:pt x="0" y="40"/>
                      </a:lnTo>
                      <a:lnTo>
                        <a:pt x="0" y="45"/>
                      </a:lnTo>
                      <a:lnTo>
                        <a:pt x="0" y="49"/>
                      </a:lnTo>
                      <a:lnTo>
                        <a:pt x="0" y="53"/>
                      </a:lnTo>
                      <a:lnTo>
                        <a:pt x="0" y="56"/>
                      </a:lnTo>
                      <a:lnTo>
                        <a:pt x="0" y="60"/>
                      </a:lnTo>
                      <a:lnTo>
                        <a:pt x="0" y="63"/>
                      </a:lnTo>
                      <a:lnTo>
                        <a:pt x="0" y="66"/>
                      </a:lnTo>
                      <a:lnTo>
                        <a:pt x="0" y="69"/>
                      </a:lnTo>
                      <a:lnTo>
                        <a:pt x="0" y="71"/>
                      </a:lnTo>
                      <a:lnTo>
                        <a:pt x="0" y="73"/>
                      </a:lnTo>
                      <a:lnTo>
                        <a:pt x="0" y="74"/>
                      </a:lnTo>
                    </a:path>
                  </a:pathLst>
                </a:custGeom>
                <a:noFill/>
                <a:ln w="0">
                  <a:solidFill>
                    <a:srgbClr val="5B82FF"/>
                  </a:solidFill>
                  <a:round/>
                  <a:headEnd/>
                  <a:tailEnd/>
                </a:ln>
              </p:spPr>
              <p:txBody>
                <a:bodyPr/>
                <a:lstStyle/>
                <a:p>
                  <a:endParaRPr lang="en-US">
                    <a:latin typeface="Calibri" pitchFamily="34" charset="0"/>
                  </a:endParaRPr>
                </a:p>
              </p:txBody>
            </p:sp>
            <p:sp>
              <p:nvSpPr>
                <p:cNvPr id="46145" name="Freeform 83"/>
                <p:cNvSpPr>
                  <a:spLocks noChangeAspect="1"/>
                </p:cNvSpPr>
                <p:nvPr/>
              </p:nvSpPr>
              <p:spPr bwMode="auto">
                <a:xfrm>
                  <a:off x="2225" y="3444"/>
                  <a:ext cx="3" cy="75"/>
                </a:xfrm>
                <a:custGeom>
                  <a:avLst/>
                  <a:gdLst>
                    <a:gd name="T0" fmla="*/ 3 w 3"/>
                    <a:gd name="T1" fmla="*/ 74 h 75"/>
                    <a:gd name="T2" fmla="*/ 3 w 3"/>
                    <a:gd name="T3" fmla="*/ 75 h 75"/>
                    <a:gd name="T4" fmla="*/ 3 w 3"/>
                    <a:gd name="T5" fmla="*/ 75 h 75"/>
                    <a:gd name="T6" fmla="*/ 3 w 3"/>
                    <a:gd name="T7" fmla="*/ 75 h 75"/>
                    <a:gd name="T8" fmla="*/ 3 w 3"/>
                    <a:gd name="T9" fmla="*/ 75 h 75"/>
                    <a:gd name="T10" fmla="*/ 2 w 3"/>
                    <a:gd name="T11" fmla="*/ 74 h 75"/>
                    <a:gd name="T12" fmla="*/ 2 w 3"/>
                    <a:gd name="T13" fmla="*/ 73 h 75"/>
                    <a:gd name="T14" fmla="*/ 2 w 3"/>
                    <a:gd name="T15" fmla="*/ 72 h 75"/>
                    <a:gd name="T16" fmla="*/ 2 w 3"/>
                    <a:gd name="T17" fmla="*/ 70 h 75"/>
                    <a:gd name="T18" fmla="*/ 2 w 3"/>
                    <a:gd name="T19" fmla="*/ 68 h 75"/>
                    <a:gd name="T20" fmla="*/ 2 w 3"/>
                    <a:gd name="T21" fmla="*/ 65 h 75"/>
                    <a:gd name="T22" fmla="*/ 2 w 3"/>
                    <a:gd name="T23" fmla="*/ 62 h 75"/>
                    <a:gd name="T24" fmla="*/ 2 w 3"/>
                    <a:gd name="T25" fmla="*/ 59 h 75"/>
                    <a:gd name="T26" fmla="*/ 2 w 3"/>
                    <a:gd name="T27" fmla="*/ 56 h 75"/>
                    <a:gd name="T28" fmla="*/ 2 w 3"/>
                    <a:gd name="T29" fmla="*/ 52 h 75"/>
                    <a:gd name="T30" fmla="*/ 2 w 3"/>
                    <a:gd name="T31" fmla="*/ 48 h 75"/>
                    <a:gd name="T32" fmla="*/ 2 w 3"/>
                    <a:gd name="T33" fmla="*/ 44 h 75"/>
                    <a:gd name="T34" fmla="*/ 2 w 3"/>
                    <a:gd name="T35" fmla="*/ 40 h 75"/>
                    <a:gd name="T36" fmla="*/ 2 w 3"/>
                    <a:gd name="T37" fmla="*/ 37 h 75"/>
                    <a:gd name="T38" fmla="*/ 2 w 3"/>
                    <a:gd name="T39" fmla="*/ 34 h 75"/>
                    <a:gd name="T40" fmla="*/ 2 w 3"/>
                    <a:gd name="T41" fmla="*/ 31 h 75"/>
                    <a:gd name="T42" fmla="*/ 2 w 3"/>
                    <a:gd name="T43" fmla="*/ 28 h 75"/>
                    <a:gd name="T44" fmla="*/ 1 w 3"/>
                    <a:gd name="T45" fmla="*/ 26 h 75"/>
                    <a:gd name="T46" fmla="*/ 1 w 3"/>
                    <a:gd name="T47" fmla="*/ 24 h 75"/>
                    <a:gd name="T48" fmla="*/ 1 w 3"/>
                    <a:gd name="T49" fmla="*/ 22 h 75"/>
                    <a:gd name="T50" fmla="*/ 1 w 3"/>
                    <a:gd name="T51" fmla="*/ 20 h 75"/>
                    <a:gd name="T52" fmla="*/ 1 w 3"/>
                    <a:gd name="T53" fmla="*/ 18 h 75"/>
                    <a:gd name="T54" fmla="*/ 1 w 3"/>
                    <a:gd name="T55" fmla="*/ 16 h 75"/>
                    <a:gd name="T56" fmla="*/ 1 w 3"/>
                    <a:gd name="T57" fmla="*/ 15 h 75"/>
                    <a:gd name="T58" fmla="*/ 1 w 3"/>
                    <a:gd name="T59" fmla="*/ 13 h 75"/>
                    <a:gd name="T60" fmla="*/ 1 w 3"/>
                    <a:gd name="T61" fmla="*/ 12 h 75"/>
                    <a:gd name="T62" fmla="*/ 1 w 3"/>
                    <a:gd name="T63" fmla="*/ 10 h 75"/>
                    <a:gd name="T64" fmla="*/ 1 w 3"/>
                    <a:gd name="T65" fmla="*/ 9 h 75"/>
                    <a:gd name="T66" fmla="*/ 1 w 3"/>
                    <a:gd name="T67" fmla="*/ 8 h 75"/>
                    <a:gd name="T68" fmla="*/ 1 w 3"/>
                    <a:gd name="T69" fmla="*/ 7 h 75"/>
                    <a:gd name="T70" fmla="*/ 1 w 3"/>
                    <a:gd name="T71" fmla="*/ 7 h 75"/>
                    <a:gd name="T72" fmla="*/ 1 w 3"/>
                    <a:gd name="T73" fmla="*/ 6 h 75"/>
                    <a:gd name="T74" fmla="*/ 1 w 3"/>
                    <a:gd name="T75" fmla="*/ 6 h 75"/>
                    <a:gd name="T76" fmla="*/ 1 w 3"/>
                    <a:gd name="T77" fmla="*/ 6 h 75"/>
                    <a:gd name="T78" fmla="*/ 0 w 3"/>
                    <a:gd name="T79" fmla="*/ 5 h 75"/>
                    <a:gd name="T80" fmla="*/ 0 w 3"/>
                    <a:gd name="T81" fmla="*/ 5 h 75"/>
                    <a:gd name="T82" fmla="*/ 0 w 3"/>
                    <a:gd name="T83" fmla="*/ 4 h 75"/>
                    <a:gd name="T84" fmla="*/ 0 w 3"/>
                    <a:gd name="T85" fmla="*/ 4 h 75"/>
                    <a:gd name="T86" fmla="*/ 0 w 3"/>
                    <a:gd name="T87" fmla="*/ 4 h 75"/>
                    <a:gd name="T88" fmla="*/ 0 w 3"/>
                    <a:gd name="T89" fmla="*/ 3 h 75"/>
                    <a:gd name="T90" fmla="*/ 0 w 3"/>
                    <a:gd name="T91" fmla="*/ 2 h 75"/>
                    <a:gd name="T92" fmla="*/ 0 w 3"/>
                    <a:gd name="T93" fmla="*/ 2 h 75"/>
                    <a:gd name="T94" fmla="*/ 0 w 3"/>
                    <a:gd name="T95" fmla="*/ 1 h 75"/>
                    <a:gd name="T96" fmla="*/ 0 w 3"/>
                    <a:gd name="T97" fmla="*/ 1 h 75"/>
                    <a:gd name="T98" fmla="*/ 0 w 3"/>
                    <a:gd name="T99" fmla="*/ 0 h 75"/>
                    <a:gd name="T100" fmla="*/ 0 w 3"/>
                    <a:gd name="T101" fmla="*/ 0 h 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
                    <a:gd name="T154" fmla="*/ 0 h 75"/>
                    <a:gd name="T155" fmla="*/ 3 w 3"/>
                    <a:gd name="T156" fmla="*/ 75 h 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 h="75">
                      <a:moveTo>
                        <a:pt x="3" y="74"/>
                      </a:moveTo>
                      <a:lnTo>
                        <a:pt x="3" y="75"/>
                      </a:lnTo>
                      <a:lnTo>
                        <a:pt x="2" y="74"/>
                      </a:lnTo>
                      <a:lnTo>
                        <a:pt x="2" y="73"/>
                      </a:lnTo>
                      <a:lnTo>
                        <a:pt x="2" y="72"/>
                      </a:lnTo>
                      <a:lnTo>
                        <a:pt x="2" y="70"/>
                      </a:lnTo>
                      <a:lnTo>
                        <a:pt x="2" y="68"/>
                      </a:lnTo>
                      <a:lnTo>
                        <a:pt x="2" y="65"/>
                      </a:lnTo>
                      <a:lnTo>
                        <a:pt x="2" y="62"/>
                      </a:lnTo>
                      <a:lnTo>
                        <a:pt x="2" y="59"/>
                      </a:lnTo>
                      <a:lnTo>
                        <a:pt x="2" y="56"/>
                      </a:lnTo>
                      <a:lnTo>
                        <a:pt x="2" y="52"/>
                      </a:lnTo>
                      <a:lnTo>
                        <a:pt x="2" y="48"/>
                      </a:lnTo>
                      <a:lnTo>
                        <a:pt x="2" y="44"/>
                      </a:lnTo>
                      <a:lnTo>
                        <a:pt x="2" y="40"/>
                      </a:lnTo>
                      <a:lnTo>
                        <a:pt x="2" y="37"/>
                      </a:lnTo>
                      <a:lnTo>
                        <a:pt x="2" y="34"/>
                      </a:lnTo>
                      <a:lnTo>
                        <a:pt x="2" y="31"/>
                      </a:lnTo>
                      <a:lnTo>
                        <a:pt x="2" y="28"/>
                      </a:lnTo>
                      <a:lnTo>
                        <a:pt x="1" y="26"/>
                      </a:lnTo>
                      <a:lnTo>
                        <a:pt x="1" y="24"/>
                      </a:lnTo>
                      <a:lnTo>
                        <a:pt x="1" y="22"/>
                      </a:lnTo>
                      <a:lnTo>
                        <a:pt x="1" y="20"/>
                      </a:lnTo>
                      <a:lnTo>
                        <a:pt x="1" y="18"/>
                      </a:lnTo>
                      <a:lnTo>
                        <a:pt x="1" y="16"/>
                      </a:lnTo>
                      <a:lnTo>
                        <a:pt x="1" y="15"/>
                      </a:lnTo>
                      <a:lnTo>
                        <a:pt x="1" y="13"/>
                      </a:lnTo>
                      <a:lnTo>
                        <a:pt x="1" y="12"/>
                      </a:lnTo>
                      <a:lnTo>
                        <a:pt x="1" y="10"/>
                      </a:lnTo>
                      <a:lnTo>
                        <a:pt x="1" y="9"/>
                      </a:lnTo>
                      <a:lnTo>
                        <a:pt x="1" y="8"/>
                      </a:lnTo>
                      <a:lnTo>
                        <a:pt x="1" y="7"/>
                      </a:lnTo>
                      <a:lnTo>
                        <a:pt x="1" y="6"/>
                      </a:lnTo>
                      <a:lnTo>
                        <a:pt x="0" y="5"/>
                      </a:lnTo>
                      <a:lnTo>
                        <a:pt x="0" y="4"/>
                      </a:lnTo>
                      <a:lnTo>
                        <a:pt x="0" y="3"/>
                      </a:lnTo>
                      <a:lnTo>
                        <a:pt x="0" y="2"/>
                      </a:lnTo>
                      <a:lnTo>
                        <a:pt x="0" y="1"/>
                      </a:lnTo>
                      <a:lnTo>
                        <a:pt x="0" y="0"/>
                      </a:lnTo>
                    </a:path>
                  </a:pathLst>
                </a:custGeom>
                <a:noFill/>
                <a:ln w="0">
                  <a:solidFill>
                    <a:srgbClr val="5B82FF"/>
                  </a:solidFill>
                  <a:round/>
                  <a:headEnd/>
                  <a:tailEnd/>
                </a:ln>
              </p:spPr>
              <p:txBody>
                <a:bodyPr/>
                <a:lstStyle/>
                <a:p>
                  <a:endParaRPr lang="en-US">
                    <a:latin typeface="Calibri" pitchFamily="34" charset="0"/>
                  </a:endParaRPr>
                </a:p>
              </p:txBody>
            </p:sp>
            <p:sp>
              <p:nvSpPr>
                <p:cNvPr id="46146" name="Freeform 84"/>
                <p:cNvSpPr>
                  <a:spLocks noChangeAspect="1"/>
                </p:cNvSpPr>
                <p:nvPr/>
              </p:nvSpPr>
              <p:spPr bwMode="auto">
                <a:xfrm>
                  <a:off x="2222" y="3442"/>
                  <a:ext cx="3" cy="2"/>
                </a:xfrm>
                <a:custGeom>
                  <a:avLst/>
                  <a:gdLst>
                    <a:gd name="T0" fmla="*/ 3 w 3"/>
                    <a:gd name="T1" fmla="*/ 2 h 2"/>
                    <a:gd name="T2" fmla="*/ 3 w 3"/>
                    <a:gd name="T3" fmla="*/ 2 h 2"/>
                    <a:gd name="T4" fmla="*/ 3 w 3"/>
                    <a:gd name="T5" fmla="*/ 1 h 2"/>
                    <a:gd name="T6" fmla="*/ 3 w 3"/>
                    <a:gd name="T7" fmla="*/ 2 h 2"/>
                    <a:gd name="T8" fmla="*/ 3 w 3"/>
                    <a:gd name="T9" fmla="*/ 2 h 2"/>
                    <a:gd name="T10" fmla="*/ 3 w 3"/>
                    <a:gd name="T11" fmla="*/ 2 h 2"/>
                    <a:gd name="T12" fmla="*/ 2 w 3"/>
                    <a:gd name="T13" fmla="*/ 2 h 2"/>
                    <a:gd name="T14" fmla="*/ 2 w 3"/>
                    <a:gd name="T15" fmla="*/ 2 h 2"/>
                    <a:gd name="T16" fmla="*/ 2 w 3"/>
                    <a:gd name="T17" fmla="*/ 2 h 2"/>
                    <a:gd name="T18" fmla="*/ 2 w 3"/>
                    <a:gd name="T19" fmla="*/ 2 h 2"/>
                    <a:gd name="T20" fmla="*/ 2 w 3"/>
                    <a:gd name="T21" fmla="*/ 2 h 2"/>
                    <a:gd name="T22" fmla="*/ 2 w 3"/>
                    <a:gd name="T23" fmla="*/ 2 h 2"/>
                    <a:gd name="T24" fmla="*/ 2 w 3"/>
                    <a:gd name="T25" fmla="*/ 2 h 2"/>
                    <a:gd name="T26" fmla="*/ 2 w 3"/>
                    <a:gd name="T27" fmla="*/ 1 h 2"/>
                    <a:gd name="T28" fmla="*/ 2 w 3"/>
                    <a:gd name="T29" fmla="*/ 1 h 2"/>
                    <a:gd name="T30" fmla="*/ 2 w 3"/>
                    <a:gd name="T31" fmla="*/ 0 h 2"/>
                    <a:gd name="T32" fmla="*/ 2 w 3"/>
                    <a:gd name="T33" fmla="*/ 0 h 2"/>
                    <a:gd name="T34" fmla="*/ 2 w 3"/>
                    <a:gd name="T35" fmla="*/ 0 h 2"/>
                    <a:gd name="T36" fmla="*/ 2 w 3"/>
                    <a:gd name="T37" fmla="*/ 0 h 2"/>
                    <a:gd name="T38" fmla="*/ 2 w 3"/>
                    <a:gd name="T39" fmla="*/ 1 h 2"/>
                    <a:gd name="T40" fmla="*/ 2 w 3"/>
                    <a:gd name="T41" fmla="*/ 1 h 2"/>
                    <a:gd name="T42" fmla="*/ 2 w 3"/>
                    <a:gd name="T43" fmla="*/ 1 h 2"/>
                    <a:gd name="T44" fmla="*/ 2 w 3"/>
                    <a:gd name="T45" fmla="*/ 1 h 2"/>
                    <a:gd name="T46" fmla="*/ 1 w 3"/>
                    <a:gd name="T47" fmla="*/ 1 h 2"/>
                    <a:gd name="T48" fmla="*/ 1 w 3"/>
                    <a:gd name="T49" fmla="*/ 1 h 2"/>
                    <a:gd name="T50" fmla="*/ 1 w 3"/>
                    <a:gd name="T51" fmla="*/ 1 h 2"/>
                    <a:gd name="T52" fmla="*/ 1 w 3"/>
                    <a:gd name="T53" fmla="*/ 1 h 2"/>
                    <a:gd name="T54" fmla="*/ 1 w 3"/>
                    <a:gd name="T55" fmla="*/ 1 h 2"/>
                    <a:gd name="T56" fmla="*/ 1 w 3"/>
                    <a:gd name="T57" fmla="*/ 0 h 2"/>
                    <a:gd name="T58" fmla="*/ 1 w 3"/>
                    <a:gd name="T59" fmla="*/ 0 h 2"/>
                    <a:gd name="T60" fmla="*/ 1 w 3"/>
                    <a:gd name="T61" fmla="*/ 0 h 2"/>
                    <a:gd name="T62" fmla="*/ 1 w 3"/>
                    <a:gd name="T63" fmla="*/ 1 h 2"/>
                    <a:gd name="T64" fmla="*/ 1 w 3"/>
                    <a:gd name="T65" fmla="*/ 1 h 2"/>
                    <a:gd name="T66" fmla="*/ 1 w 3"/>
                    <a:gd name="T67" fmla="*/ 1 h 2"/>
                    <a:gd name="T68" fmla="*/ 1 w 3"/>
                    <a:gd name="T69" fmla="*/ 1 h 2"/>
                    <a:gd name="T70" fmla="*/ 1 w 3"/>
                    <a:gd name="T71" fmla="*/ 1 h 2"/>
                    <a:gd name="T72" fmla="*/ 1 w 3"/>
                    <a:gd name="T73" fmla="*/ 1 h 2"/>
                    <a:gd name="T74" fmla="*/ 1 w 3"/>
                    <a:gd name="T75" fmla="*/ 1 h 2"/>
                    <a:gd name="T76" fmla="*/ 1 w 3"/>
                    <a:gd name="T77" fmla="*/ 1 h 2"/>
                    <a:gd name="T78" fmla="*/ 1 w 3"/>
                    <a:gd name="T79" fmla="*/ 1 h 2"/>
                    <a:gd name="T80" fmla="*/ 0 w 3"/>
                    <a:gd name="T81" fmla="*/ 1 h 2"/>
                    <a:gd name="T82" fmla="*/ 0 w 3"/>
                    <a:gd name="T83" fmla="*/ 1 h 2"/>
                    <a:gd name="T84" fmla="*/ 0 w 3"/>
                    <a:gd name="T85" fmla="*/ 1 h 2"/>
                    <a:gd name="T86" fmla="*/ 0 w 3"/>
                    <a:gd name="T87" fmla="*/ 1 h 2"/>
                    <a:gd name="T88" fmla="*/ 0 w 3"/>
                    <a:gd name="T89" fmla="*/ 1 h 2"/>
                    <a:gd name="T90" fmla="*/ 0 w 3"/>
                    <a:gd name="T91" fmla="*/ 0 h 2"/>
                    <a:gd name="T92" fmla="*/ 0 w 3"/>
                    <a:gd name="T93" fmla="*/ 0 h 2"/>
                    <a:gd name="T94" fmla="*/ 0 w 3"/>
                    <a:gd name="T95" fmla="*/ 0 h 2"/>
                    <a:gd name="T96" fmla="*/ 0 w 3"/>
                    <a:gd name="T97" fmla="*/ 0 h 2"/>
                    <a:gd name="T98" fmla="*/ 0 w 3"/>
                    <a:gd name="T99" fmla="*/ 1 h 2"/>
                    <a:gd name="T100" fmla="*/ 0 w 3"/>
                    <a:gd name="T101" fmla="*/ 1 h 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
                    <a:gd name="T154" fmla="*/ 0 h 2"/>
                    <a:gd name="T155" fmla="*/ 3 w 3"/>
                    <a:gd name="T156" fmla="*/ 2 h 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 h="2">
                      <a:moveTo>
                        <a:pt x="3" y="2"/>
                      </a:moveTo>
                      <a:lnTo>
                        <a:pt x="3" y="2"/>
                      </a:lnTo>
                      <a:lnTo>
                        <a:pt x="3" y="1"/>
                      </a:lnTo>
                      <a:lnTo>
                        <a:pt x="3" y="2"/>
                      </a:lnTo>
                      <a:lnTo>
                        <a:pt x="2" y="2"/>
                      </a:lnTo>
                      <a:lnTo>
                        <a:pt x="2" y="1"/>
                      </a:lnTo>
                      <a:lnTo>
                        <a:pt x="2" y="0"/>
                      </a:lnTo>
                      <a:lnTo>
                        <a:pt x="2" y="1"/>
                      </a:lnTo>
                      <a:lnTo>
                        <a:pt x="1" y="1"/>
                      </a:lnTo>
                      <a:lnTo>
                        <a:pt x="1" y="0"/>
                      </a:lnTo>
                      <a:lnTo>
                        <a:pt x="1" y="1"/>
                      </a:lnTo>
                      <a:lnTo>
                        <a:pt x="0" y="1"/>
                      </a:lnTo>
                      <a:lnTo>
                        <a:pt x="0" y="0"/>
                      </a:lnTo>
                      <a:lnTo>
                        <a:pt x="0" y="1"/>
                      </a:lnTo>
                    </a:path>
                  </a:pathLst>
                </a:custGeom>
                <a:noFill/>
                <a:ln w="0">
                  <a:solidFill>
                    <a:srgbClr val="5B82FF"/>
                  </a:solidFill>
                  <a:round/>
                  <a:headEnd/>
                  <a:tailEnd/>
                </a:ln>
              </p:spPr>
              <p:txBody>
                <a:bodyPr/>
                <a:lstStyle/>
                <a:p>
                  <a:endParaRPr lang="en-US">
                    <a:latin typeface="Calibri" pitchFamily="34" charset="0"/>
                  </a:endParaRPr>
                </a:p>
              </p:txBody>
            </p:sp>
            <p:sp>
              <p:nvSpPr>
                <p:cNvPr id="46147" name="Freeform 85"/>
                <p:cNvSpPr>
                  <a:spLocks noChangeAspect="1"/>
                </p:cNvSpPr>
                <p:nvPr/>
              </p:nvSpPr>
              <p:spPr bwMode="auto">
                <a:xfrm>
                  <a:off x="2219" y="3443"/>
                  <a:ext cx="3" cy="6"/>
                </a:xfrm>
                <a:custGeom>
                  <a:avLst/>
                  <a:gdLst>
                    <a:gd name="T0" fmla="*/ 3 w 3"/>
                    <a:gd name="T1" fmla="*/ 0 h 6"/>
                    <a:gd name="T2" fmla="*/ 3 w 3"/>
                    <a:gd name="T3" fmla="*/ 1 h 6"/>
                    <a:gd name="T4" fmla="*/ 3 w 3"/>
                    <a:gd name="T5" fmla="*/ 2 h 6"/>
                    <a:gd name="T6" fmla="*/ 3 w 3"/>
                    <a:gd name="T7" fmla="*/ 2 h 6"/>
                    <a:gd name="T8" fmla="*/ 3 w 3"/>
                    <a:gd name="T9" fmla="*/ 3 h 6"/>
                    <a:gd name="T10" fmla="*/ 3 w 3"/>
                    <a:gd name="T11" fmla="*/ 4 h 6"/>
                    <a:gd name="T12" fmla="*/ 3 w 3"/>
                    <a:gd name="T13" fmla="*/ 5 h 6"/>
                    <a:gd name="T14" fmla="*/ 2 w 3"/>
                    <a:gd name="T15" fmla="*/ 5 h 6"/>
                    <a:gd name="T16" fmla="*/ 2 w 3"/>
                    <a:gd name="T17" fmla="*/ 5 h 6"/>
                    <a:gd name="T18" fmla="*/ 2 w 3"/>
                    <a:gd name="T19" fmla="*/ 5 h 6"/>
                    <a:gd name="T20" fmla="*/ 2 w 3"/>
                    <a:gd name="T21" fmla="*/ 5 h 6"/>
                    <a:gd name="T22" fmla="*/ 2 w 3"/>
                    <a:gd name="T23" fmla="*/ 5 h 6"/>
                    <a:gd name="T24" fmla="*/ 2 w 3"/>
                    <a:gd name="T25" fmla="*/ 5 h 6"/>
                    <a:gd name="T26" fmla="*/ 2 w 3"/>
                    <a:gd name="T27" fmla="*/ 5 h 6"/>
                    <a:gd name="T28" fmla="*/ 2 w 3"/>
                    <a:gd name="T29" fmla="*/ 5 h 6"/>
                    <a:gd name="T30" fmla="*/ 2 w 3"/>
                    <a:gd name="T31" fmla="*/ 5 h 6"/>
                    <a:gd name="T32" fmla="*/ 2 w 3"/>
                    <a:gd name="T33" fmla="*/ 6 h 6"/>
                    <a:gd name="T34" fmla="*/ 2 w 3"/>
                    <a:gd name="T35" fmla="*/ 6 h 6"/>
                    <a:gd name="T36" fmla="*/ 2 w 3"/>
                    <a:gd name="T37" fmla="*/ 6 h 6"/>
                    <a:gd name="T38" fmla="*/ 2 w 3"/>
                    <a:gd name="T39" fmla="*/ 6 h 6"/>
                    <a:gd name="T40" fmla="*/ 2 w 3"/>
                    <a:gd name="T41" fmla="*/ 6 h 6"/>
                    <a:gd name="T42" fmla="*/ 2 w 3"/>
                    <a:gd name="T43" fmla="*/ 6 h 6"/>
                    <a:gd name="T44" fmla="*/ 2 w 3"/>
                    <a:gd name="T45" fmla="*/ 5 h 6"/>
                    <a:gd name="T46" fmla="*/ 2 w 3"/>
                    <a:gd name="T47" fmla="*/ 5 h 6"/>
                    <a:gd name="T48" fmla="*/ 1 w 3"/>
                    <a:gd name="T49" fmla="*/ 5 h 6"/>
                    <a:gd name="T50" fmla="*/ 1 w 3"/>
                    <a:gd name="T51" fmla="*/ 4 h 6"/>
                    <a:gd name="T52" fmla="*/ 1 w 3"/>
                    <a:gd name="T53" fmla="*/ 4 h 6"/>
                    <a:gd name="T54" fmla="*/ 1 w 3"/>
                    <a:gd name="T55" fmla="*/ 4 h 6"/>
                    <a:gd name="T56" fmla="*/ 1 w 3"/>
                    <a:gd name="T57" fmla="*/ 4 h 6"/>
                    <a:gd name="T58" fmla="*/ 1 w 3"/>
                    <a:gd name="T59" fmla="*/ 3 h 6"/>
                    <a:gd name="T60" fmla="*/ 1 w 3"/>
                    <a:gd name="T61" fmla="*/ 3 h 6"/>
                    <a:gd name="T62" fmla="*/ 1 w 3"/>
                    <a:gd name="T63" fmla="*/ 3 h 6"/>
                    <a:gd name="T64" fmla="*/ 1 w 3"/>
                    <a:gd name="T65" fmla="*/ 3 h 6"/>
                    <a:gd name="T66" fmla="*/ 1 w 3"/>
                    <a:gd name="T67" fmla="*/ 3 h 6"/>
                    <a:gd name="T68" fmla="*/ 1 w 3"/>
                    <a:gd name="T69" fmla="*/ 3 h 6"/>
                    <a:gd name="T70" fmla="*/ 1 w 3"/>
                    <a:gd name="T71" fmla="*/ 2 h 6"/>
                    <a:gd name="T72" fmla="*/ 1 w 3"/>
                    <a:gd name="T73" fmla="*/ 2 h 6"/>
                    <a:gd name="T74" fmla="*/ 1 w 3"/>
                    <a:gd name="T75" fmla="*/ 2 h 6"/>
                    <a:gd name="T76" fmla="*/ 1 w 3"/>
                    <a:gd name="T77" fmla="*/ 2 h 6"/>
                    <a:gd name="T78" fmla="*/ 1 w 3"/>
                    <a:gd name="T79" fmla="*/ 2 h 6"/>
                    <a:gd name="T80" fmla="*/ 1 w 3"/>
                    <a:gd name="T81" fmla="*/ 2 h 6"/>
                    <a:gd name="T82" fmla="*/ 0 w 3"/>
                    <a:gd name="T83" fmla="*/ 2 h 6"/>
                    <a:gd name="T84" fmla="*/ 0 w 3"/>
                    <a:gd name="T85" fmla="*/ 2 h 6"/>
                    <a:gd name="T86" fmla="*/ 0 w 3"/>
                    <a:gd name="T87" fmla="*/ 2 h 6"/>
                    <a:gd name="T88" fmla="*/ 0 w 3"/>
                    <a:gd name="T89" fmla="*/ 2 h 6"/>
                    <a:gd name="T90" fmla="*/ 0 w 3"/>
                    <a:gd name="T91" fmla="*/ 2 h 6"/>
                    <a:gd name="T92" fmla="*/ 0 w 3"/>
                    <a:gd name="T93" fmla="*/ 2 h 6"/>
                    <a:gd name="T94" fmla="*/ 0 w 3"/>
                    <a:gd name="T95" fmla="*/ 1 h 6"/>
                    <a:gd name="T96" fmla="*/ 0 w 3"/>
                    <a:gd name="T97" fmla="*/ 1 h 6"/>
                    <a:gd name="T98" fmla="*/ 0 w 3"/>
                    <a:gd name="T99" fmla="*/ 1 h 6"/>
                    <a:gd name="T100" fmla="*/ 0 w 3"/>
                    <a:gd name="T101" fmla="*/ 1 h 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
                    <a:gd name="T154" fmla="*/ 0 h 6"/>
                    <a:gd name="T155" fmla="*/ 3 w 3"/>
                    <a:gd name="T156" fmla="*/ 6 h 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 h="6">
                      <a:moveTo>
                        <a:pt x="3" y="0"/>
                      </a:moveTo>
                      <a:lnTo>
                        <a:pt x="3" y="1"/>
                      </a:lnTo>
                      <a:lnTo>
                        <a:pt x="3" y="2"/>
                      </a:lnTo>
                      <a:lnTo>
                        <a:pt x="3" y="3"/>
                      </a:lnTo>
                      <a:lnTo>
                        <a:pt x="3" y="4"/>
                      </a:lnTo>
                      <a:lnTo>
                        <a:pt x="3" y="5"/>
                      </a:lnTo>
                      <a:lnTo>
                        <a:pt x="2" y="5"/>
                      </a:lnTo>
                      <a:lnTo>
                        <a:pt x="2" y="6"/>
                      </a:lnTo>
                      <a:lnTo>
                        <a:pt x="2" y="5"/>
                      </a:lnTo>
                      <a:lnTo>
                        <a:pt x="1" y="5"/>
                      </a:lnTo>
                      <a:lnTo>
                        <a:pt x="1" y="4"/>
                      </a:lnTo>
                      <a:lnTo>
                        <a:pt x="1" y="3"/>
                      </a:lnTo>
                      <a:lnTo>
                        <a:pt x="1" y="2"/>
                      </a:lnTo>
                      <a:lnTo>
                        <a:pt x="0" y="2"/>
                      </a:lnTo>
                      <a:lnTo>
                        <a:pt x="0" y="1"/>
                      </a:lnTo>
                    </a:path>
                  </a:pathLst>
                </a:custGeom>
                <a:noFill/>
                <a:ln w="0">
                  <a:solidFill>
                    <a:srgbClr val="5B82FF"/>
                  </a:solidFill>
                  <a:round/>
                  <a:headEnd/>
                  <a:tailEnd/>
                </a:ln>
              </p:spPr>
              <p:txBody>
                <a:bodyPr/>
                <a:lstStyle/>
                <a:p>
                  <a:endParaRPr lang="en-US">
                    <a:latin typeface="Calibri" pitchFamily="34" charset="0"/>
                  </a:endParaRPr>
                </a:p>
              </p:txBody>
            </p:sp>
            <p:sp>
              <p:nvSpPr>
                <p:cNvPr id="46148" name="Freeform 86"/>
                <p:cNvSpPr>
                  <a:spLocks noChangeAspect="1"/>
                </p:cNvSpPr>
                <p:nvPr/>
              </p:nvSpPr>
              <p:spPr bwMode="auto">
                <a:xfrm>
                  <a:off x="2216" y="3439"/>
                  <a:ext cx="3" cy="5"/>
                </a:xfrm>
                <a:custGeom>
                  <a:avLst/>
                  <a:gdLst>
                    <a:gd name="T0" fmla="*/ 3 w 3"/>
                    <a:gd name="T1" fmla="*/ 5 h 5"/>
                    <a:gd name="T2" fmla="*/ 3 w 3"/>
                    <a:gd name="T3" fmla="*/ 5 h 5"/>
                    <a:gd name="T4" fmla="*/ 3 w 3"/>
                    <a:gd name="T5" fmla="*/ 5 h 5"/>
                    <a:gd name="T6" fmla="*/ 3 w 3"/>
                    <a:gd name="T7" fmla="*/ 5 h 5"/>
                    <a:gd name="T8" fmla="*/ 3 w 3"/>
                    <a:gd name="T9" fmla="*/ 5 h 5"/>
                    <a:gd name="T10" fmla="*/ 3 w 3"/>
                    <a:gd name="T11" fmla="*/ 5 h 5"/>
                    <a:gd name="T12" fmla="*/ 3 w 3"/>
                    <a:gd name="T13" fmla="*/ 5 h 5"/>
                    <a:gd name="T14" fmla="*/ 3 w 3"/>
                    <a:gd name="T15" fmla="*/ 5 h 5"/>
                    <a:gd name="T16" fmla="*/ 2 w 3"/>
                    <a:gd name="T17" fmla="*/ 5 h 5"/>
                    <a:gd name="T18" fmla="*/ 2 w 3"/>
                    <a:gd name="T19" fmla="*/ 5 h 5"/>
                    <a:gd name="T20" fmla="*/ 2 w 3"/>
                    <a:gd name="T21" fmla="*/ 4 h 5"/>
                    <a:gd name="T22" fmla="*/ 2 w 3"/>
                    <a:gd name="T23" fmla="*/ 4 h 5"/>
                    <a:gd name="T24" fmla="*/ 2 w 3"/>
                    <a:gd name="T25" fmla="*/ 4 h 5"/>
                    <a:gd name="T26" fmla="*/ 2 w 3"/>
                    <a:gd name="T27" fmla="*/ 4 h 5"/>
                    <a:gd name="T28" fmla="*/ 2 w 3"/>
                    <a:gd name="T29" fmla="*/ 4 h 5"/>
                    <a:gd name="T30" fmla="*/ 2 w 3"/>
                    <a:gd name="T31" fmla="*/ 4 h 5"/>
                    <a:gd name="T32" fmla="*/ 2 w 3"/>
                    <a:gd name="T33" fmla="*/ 4 h 5"/>
                    <a:gd name="T34" fmla="*/ 2 w 3"/>
                    <a:gd name="T35" fmla="*/ 4 h 5"/>
                    <a:gd name="T36" fmla="*/ 2 w 3"/>
                    <a:gd name="T37" fmla="*/ 4 h 5"/>
                    <a:gd name="T38" fmla="*/ 2 w 3"/>
                    <a:gd name="T39" fmla="*/ 4 h 5"/>
                    <a:gd name="T40" fmla="*/ 2 w 3"/>
                    <a:gd name="T41" fmla="*/ 3 h 5"/>
                    <a:gd name="T42" fmla="*/ 2 w 3"/>
                    <a:gd name="T43" fmla="*/ 3 h 5"/>
                    <a:gd name="T44" fmla="*/ 2 w 3"/>
                    <a:gd name="T45" fmla="*/ 3 h 5"/>
                    <a:gd name="T46" fmla="*/ 2 w 3"/>
                    <a:gd name="T47" fmla="*/ 3 h 5"/>
                    <a:gd name="T48" fmla="*/ 2 w 3"/>
                    <a:gd name="T49" fmla="*/ 3 h 5"/>
                    <a:gd name="T50" fmla="*/ 1 w 3"/>
                    <a:gd name="T51" fmla="*/ 3 h 5"/>
                    <a:gd name="T52" fmla="*/ 1 w 3"/>
                    <a:gd name="T53" fmla="*/ 2 h 5"/>
                    <a:gd name="T54" fmla="*/ 1 w 3"/>
                    <a:gd name="T55" fmla="*/ 2 h 5"/>
                    <a:gd name="T56" fmla="*/ 1 w 3"/>
                    <a:gd name="T57" fmla="*/ 2 h 5"/>
                    <a:gd name="T58" fmla="*/ 1 w 3"/>
                    <a:gd name="T59" fmla="*/ 3 h 5"/>
                    <a:gd name="T60" fmla="*/ 1 w 3"/>
                    <a:gd name="T61" fmla="*/ 3 h 5"/>
                    <a:gd name="T62" fmla="*/ 1 w 3"/>
                    <a:gd name="T63" fmla="*/ 3 h 5"/>
                    <a:gd name="T64" fmla="*/ 1 w 3"/>
                    <a:gd name="T65" fmla="*/ 3 h 5"/>
                    <a:gd name="T66" fmla="*/ 1 w 3"/>
                    <a:gd name="T67" fmla="*/ 3 h 5"/>
                    <a:gd name="T68" fmla="*/ 1 w 3"/>
                    <a:gd name="T69" fmla="*/ 3 h 5"/>
                    <a:gd name="T70" fmla="*/ 1 w 3"/>
                    <a:gd name="T71" fmla="*/ 3 h 5"/>
                    <a:gd name="T72" fmla="*/ 1 w 3"/>
                    <a:gd name="T73" fmla="*/ 2 h 5"/>
                    <a:gd name="T74" fmla="*/ 1 w 3"/>
                    <a:gd name="T75" fmla="*/ 2 h 5"/>
                    <a:gd name="T76" fmla="*/ 1 w 3"/>
                    <a:gd name="T77" fmla="*/ 2 h 5"/>
                    <a:gd name="T78" fmla="*/ 1 w 3"/>
                    <a:gd name="T79" fmla="*/ 1 h 5"/>
                    <a:gd name="T80" fmla="*/ 1 w 3"/>
                    <a:gd name="T81" fmla="*/ 1 h 5"/>
                    <a:gd name="T82" fmla="*/ 1 w 3"/>
                    <a:gd name="T83" fmla="*/ 0 h 5"/>
                    <a:gd name="T84" fmla="*/ 0 w 3"/>
                    <a:gd name="T85" fmla="*/ 0 h 5"/>
                    <a:gd name="T86" fmla="*/ 0 w 3"/>
                    <a:gd name="T87" fmla="*/ 0 h 5"/>
                    <a:gd name="T88" fmla="*/ 0 w 3"/>
                    <a:gd name="T89" fmla="*/ 1 h 5"/>
                    <a:gd name="T90" fmla="*/ 0 w 3"/>
                    <a:gd name="T91" fmla="*/ 1 h 5"/>
                    <a:gd name="T92" fmla="*/ 0 w 3"/>
                    <a:gd name="T93" fmla="*/ 2 h 5"/>
                    <a:gd name="T94" fmla="*/ 0 w 3"/>
                    <a:gd name="T95" fmla="*/ 2 h 5"/>
                    <a:gd name="T96" fmla="*/ 0 w 3"/>
                    <a:gd name="T97" fmla="*/ 3 h 5"/>
                    <a:gd name="T98" fmla="*/ 0 w 3"/>
                    <a:gd name="T99" fmla="*/ 3 h 5"/>
                    <a:gd name="T100" fmla="*/ 0 w 3"/>
                    <a:gd name="T101" fmla="*/ 3 h 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
                    <a:gd name="T154" fmla="*/ 0 h 5"/>
                    <a:gd name="T155" fmla="*/ 3 w 3"/>
                    <a:gd name="T156" fmla="*/ 5 h 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 h="5">
                      <a:moveTo>
                        <a:pt x="3" y="5"/>
                      </a:moveTo>
                      <a:lnTo>
                        <a:pt x="3" y="5"/>
                      </a:lnTo>
                      <a:lnTo>
                        <a:pt x="2" y="5"/>
                      </a:lnTo>
                      <a:lnTo>
                        <a:pt x="2" y="4"/>
                      </a:lnTo>
                      <a:lnTo>
                        <a:pt x="2" y="3"/>
                      </a:lnTo>
                      <a:lnTo>
                        <a:pt x="1" y="3"/>
                      </a:lnTo>
                      <a:lnTo>
                        <a:pt x="1" y="2"/>
                      </a:lnTo>
                      <a:lnTo>
                        <a:pt x="1" y="3"/>
                      </a:lnTo>
                      <a:lnTo>
                        <a:pt x="1" y="2"/>
                      </a:lnTo>
                      <a:lnTo>
                        <a:pt x="1" y="1"/>
                      </a:lnTo>
                      <a:lnTo>
                        <a:pt x="1" y="0"/>
                      </a:lnTo>
                      <a:lnTo>
                        <a:pt x="0" y="0"/>
                      </a:lnTo>
                      <a:lnTo>
                        <a:pt x="0" y="1"/>
                      </a:lnTo>
                      <a:lnTo>
                        <a:pt x="0" y="2"/>
                      </a:lnTo>
                      <a:lnTo>
                        <a:pt x="0" y="3"/>
                      </a:lnTo>
                    </a:path>
                  </a:pathLst>
                </a:custGeom>
                <a:noFill/>
                <a:ln w="0">
                  <a:solidFill>
                    <a:srgbClr val="5B82FF"/>
                  </a:solidFill>
                  <a:round/>
                  <a:headEnd/>
                  <a:tailEnd/>
                </a:ln>
              </p:spPr>
              <p:txBody>
                <a:bodyPr/>
                <a:lstStyle/>
                <a:p>
                  <a:endParaRPr lang="en-US">
                    <a:latin typeface="Calibri" pitchFamily="34" charset="0"/>
                  </a:endParaRPr>
                </a:p>
              </p:txBody>
            </p:sp>
            <p:sp>
              <p:nvSpPr>
                <p:cNvPr id="46149" name="Freeform 87"/>
                <p:cNvSpPr>
                  <a:spLocks noChangeAspect="1"/>
                </p:cNvSpPr>
                <p:nvPr/>
              </p:nvSpPr>
              <p:spPr bwMode="auto">
                <a:xfrm>
                  <a:off x="2213" y="3440"/>
                  <a:ext cx="3" cy="4"/>
                </a:xfrm>
                <a:custGeom>
                  <a:avLst/>
                  <a:gdLst>
                    <a:gd name="T0" fmla="*/ 3 w 3"/>
                    <a:gd name="T1" fmla="*/ 2 h 4"/>
                    <a:gd name="T2" fmla="*/ 3 w 3"/>
                    <a:gd name="T3" fmla="*/ 2 h 4"/>
                    <a:gd name="T4" fmla="*/ 3 w 3"/>
                    <a:gd name="T5" fmla="*/ 2 h 4"/>
                    <a:gd name="T6" fmla="*/ 3 w 3"/>
                    <a:gd name="T7" fmla="*/ 1 h 4"/>
                    <a:gd name="T8" fmla="*/ 3 w 3"/>
                    <a:gd name="T9" fmla="*/ 1 h 4"/>
                    <a:gd name="T10" fmla="*/ 3 w 3"/>
                    <a:gd name="T11" fmla="*/ 1 h 4"/>
                    <a:gd name="T12" fmla="*/ 3 w 3"/>
                    <a:gd name="T13" fmla="*/ 0 h 4"/>
                    <a:gd name="T14" fmla="*/ 3 w 3"/>
                    <a:gd name="T15" fmla="*/ 0 h 4"/>
                    <a:gd name="T16" fmla="*/ 3 w 3"/>
                    <a:gd name="T17" fmla="*/ 0 h 4"/>
                    <a:gd name="T18" fmla="*/ 2 w 3"/>
                    <a:gd name="T19" fmla="*/ 0 h 4"/>
                    <a:gd name="T20" fmla="*/ 2 w 3"/>
                    <a:gd name="T21" fmla="*/ 0 h 4"/>
                    <a:gd name="T22" fmla="*/ 2 w 3"/>
                    <a:gd name="T23" fmla="*/ 0 h 4"/>
                    <a:gd name="T24" fmla="*/ 2 w 3"/>
                    <a:gd name="T25" fmla="*/ 1 h 4"/>
                    <a:gd name="T26" fmla="*/ 2 w 3"/>
                    <a:gd name="T27" fmla="*/ 1 h 4"/>
                    <a:gd name="T28" fmla="*/ 2 w 3"/>
                    <a:gd name="T29" fmla="*/ 1 h 4"/>
                    <a:gd name="T30" fmla="*/ 2 w 3"/>
                    <a:gd name="T31" fmla="*/ 2 h 4"/>
                    <a:gd name="T32" fmla="*/ 2 w 3"/>
                    <a:gd name="T33" fmla="*/ 2 h 4"/>
                    <a:gd name="T34" fmla="*/ 2 w 3"/>
                    <a:gd name="T35" fmla="*/ 2 h 4"/>
                    <a:gd name="T36" fmla="*/ 2 w 3"/>
                    <a:gd name="T37" fmla="*/ 2 h 4"/>
                    <a:gd name="T38" fmla="*/ 2 w 3"/>
                    <a:gd name="T39" fmla="*/ 2 h 4"/>
                    <a:gd name="T40" fmla="*/ 2 w 3"/>
                    <a:gd name="T41" fmla="*/ 2 h 4"/>
                    <a:gd name="T42" fmla="*/ 2 w 3"/>
                    <a:gd name="T43" fmla="*/ 2 h 4"/>
                    <a:gd name="T44" fmla="*/ 2 w 3"/>
                    <a:gd name="T45" fmla="*/ 2 h 4"/>
                    <a:gd name="T46" fmla="*/ 2 w 3"/>
                    <a:gd name="T47" fmla="*/ 2 h 4"/>
                    <a:gd name="T48" fmla="*/ 2 w 3"/>
                    <a:gd name="T49" fmla="*/ 2 h 4"/>
                    <a:gd name="T50" fmla="*/ 2 w 3"/>
                    <a:gd name="T51" fmla="*/ 2 h 4"/>
                    <a:gd name="T52" fmla="*/ 1 w 3"/>
                    <a:gd name="T53" fmla="*/ 2 h 4"/>
                    <a:gd name="T54" fmla="*/ 1 w 3"/>
                    <a:gd name="T55" fmla="*/ 2 h 4"/>
                    <a:gd name="T56" fmla="*/ 1 w 3"/>
                    <a:gd name="T57" fmla="*/ 1 h 4"/>
                    <a:gd name="T58" fmla="*/ 1 w 3"/>
                    <a:gd name="T59" fmla="*/ 1 h 4"/>
                    <a:gd name="T60" fmla="*/ 1 w 3"/>
                    <a:gd name="T61" fmla="*/ 1 h 4"/>
                    <a:gd name="T62" fmla="*/ 1 w 3"/>
                    <a:gd name="T63" fmla="*/ 2 h 4"/>
                    <a:gd name="T64" fmla="*/ 1 w 3"/>
                    <a:gd name="T65" fmla="*/ 2 h 4"/>
                    <a:gd name="T66" fmla="*/ 1 w 3"/>
                    <a:gd name="T67" fmla="*/ 2 h 4"/>
                    <a:gd name="T68" fmla="*/ 1 w 3"/>
                    <a:gd name="T69" fmla="*/ 3 h 4"/>
                    <a:gd name="T70" fmla="*/ 1 w 3"/>
                    <a:gd name="T71" fmla="*/ 3 h 4"/>
                    <a:gd name="T72" fmla="*/ 1 w 3"/>
                    <a:gd name="T73" fmla="*/ 3 h 4"/>
                    <a:gd name="T74" fmla="*/ 1 w 3"/>
                    <a:gd name="T75" fmla="*/ 3 h 4"/>
                    <a:gd name="T76" fmla="*/ 1 w 3"/>
                    <a:gd name="T77" fmla="*/ 3 h 4"/>
                    <a:gd name="T78" fmla="*/ 1 w 3"/>
                    <a:gd name="T79" fmla="*/ 3 h 4"/>
                    <a:gd name="T80" fmla="*/ 1 w 3"/>
                    <a:gd name="T81" fmla="*/ 2 h 4"/>
                    <a:gd name="T82" fmla="*/ 1 w 3"/>
                    <a:gd name="T83" fmla="*/ 2 h 4"/>
                    <a:gd name="T84" fmla="*/ 1 w 3"/>
                    <a:gd name="T85" fmla="*/ 2 h 4"/>
                    <a:gd name="T86" fmla="*/ 0 w 3"/>
                    <a:gd name="T87" fmla="*/ 2 h 4"/>
                    <a:gd name="T88" fmla="*/ 0 w 3"/>
                    <a:gd name="T89" fmla="*/ 2 h 4"/>
                    <a:gd name="T90" fmla="*/ 0 w 3"/>
                    <a:gd name="T91" fmla="*/ 2 h 4"/>
                    <a:gd name="T92" fmla="*/ 0 w 3"/>
                    <a:gd name="T93" fmla="*/ 3 h 4"/>
                    <a:gd name="T94" fmla="*/ 0 w 3"/>
                    <a:gd name="T95" fmla="*/ 3 h 4"/>
                    <a:gd name="T96" fmla="*/ 0 w 3"/>
                    <a:gd name="T97" fmla="*/ 4 h 4"/>
                    <a:gd name="T98" fmla="*/ 0 w 3"/>
                    <a:gd name="T99" fmla="*/ 4 h 4"/>
                    <a:gd name="T100" fmla="*/ 0 w 3"/>
                    <a:gd name="T101" fmla="*/ 4 h 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
                    <a:gd name="T154" fmla="*/ 0 h 4"/>
                    <a:gd name="T155" fmla="*/ 3 w 3"/>
                    <a:gd name="T156" fmla="*/ 4 h 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 h="4">
                      <a:moveTo>
                        <a:pt x="3" y="2"/>
                      </a:moveTo>
                      <a:lnTo>
                        <a:pt x="3" y="2"/>
                      </a:lnTo>
                      <a:lnTo>
                        <a:pt x="3" y="1"/>
                      </a:lnTo>
                      <a:lnTo>
                        <a:pt x="3" y="0"/>
                      </a:lnTo>
                      <a:lnTo>
                        <a:pt x="2" y="0"/>
                      </a:lnTo>
                      <a:lnTo>
                        <a:pt x="2" y="1"/>
                      </a:lnTo>
                      <a:lnTo>
                        <a:pt x="2" y="2"/>
                      </a:lnTo>
                      <a:lnTo>
                        <a:pt x="1" y="2"/>
                      </a:lnTo>
                      <a:lnTo>
                        <a:pt x="1" y="1"/>
                      </a:lnTo>
                      <a:lnTo>
                        <a:pt x="1" y="2"/>
                      </a:lnTo>
                      <a:lnTo>
                        <a:pt x="1" y="3"/>
                      </a:lnTo>
                      <a:lnTo>
                        <a:pt x="1" y="2"/>
                      </a:lnTo>
                      <a:lnTo>
                        <a:pt x="0" y="2"/>
                      </a:lnTo>
                      <a:lnTo>
                        <a:pt x="0" y="3"/>
                      </a:lnTo>
                      <a:lnTo>
                        <a:pt x="0" y="4"/>
                      </a:lnTo>
                    </a:path>
                  </a:pathLst>
                </a:custGeom>
                <a:noFill/>
                <a:ln w="0">
                  <a:solidFill>
                    <a:srgbClr val="5B82FF"/>
                  </a:solidFill>
                  <a:round/>
                  <a:headEnd/>
                  <a:tailEnd/>
                </a:ln>
              </p:spPr>
              <p:txBody>
                <a:bodyPr/>
                <a:lstStyle/>
                <a:p>
                  <a:endParaRPr lang="en-US">
                    <a:latin typeface="Calibri" pitchFamily="34" charset="0"/>
                  </a:endParaRPr>
                </a:p>
              </p:txBody>
            </p:sp>
            <p:sp>
              <p:nvSpPr>
                <p:cNvPr id="46150" name="Freeform 88"/>
                <p:cNvSpPr>
                  <a:spLocks noChangeAspect="1"/>
                </p:cNvSpPr>
                <p:nvPr/>
              </p:nvSpPr>
              <p:spPr bwMode="auto">
                <a:xfrm>
                  <a:off x="2210" y="3444"/>
                  <a:ext cx="3" cy="9"/>
                </a:xfrm>
                <a:custGeom>
                  <a:avLst/>
                  <a:gdLst>
                    <a:gd name="T0" fmla="*/ 3 w 3"/>
                    <a:gd name="T1" fmla="*/ 0 h 9"/>
                    <a:gd name="T2" fmla="*/ 3 w 3"/>
                    <a:gd name="T3" fmla="*/ 1 h 9"/>
                    <a:gd name="T4" fmla="*/ 3 w 3"/>
                    <a:gd name="T5" fmla="*/ 1 h 9"/>
                    <a:gd name="T6" fmla="*/ 3 w 3"/>
                    <a:gd name="T7" fmla="*/ 1 h 9"/>
                    <a:gd name="T8" fmla="*/ 3 w 3"/>
                    <a:gd name="T9" fmla="*/ 1 h 9"/>
                    <a:gd name="T10" fmla="*/ 3 w 3"/>
                    <a:gd name="T11" fmla="*/ 1 h 9"/>
                    <a:gd name="T12" fmla="*/ 3 w 3"/>
                    <a:gd name="T13" fmla="*/ 1 h 9"/>
                    <a:gd name="T14" fmla="*/ 3 w 3"/>
                    <a:gd name="T15" fmla="*/ 2 h 9"/>
                    <a:gd name="T16" fmla="*/ 3 w 3"/>
                    <a:gd name="T17" fmla="*/ 2 h 9"/>
                    <a:gd name="T18" fmla="*/ 3 w 3"/>
                    <a:gd name="T19" fmla="*/ 2 h 9"/>
                    <a:gd name="T20" fmla="*/ 2 w 3"/>
                    <a:gd name="T21" fmla="*/ 3 h 9"/>
                    <a:gd name="T22" fmla="*/ 2 w 3"/>
                    <a:gd name="T23" fmla="*/ 3 h 9"/>
                    <a:gd name="T24" fmla="*/ 2 w 3"/>
                    <a:gd name="T25" fmla="*/ 3 h 9"/>
                    <a:gd name="T26" fmla="*/ 2 w 3"/>
                    <a:gd name="T27" fmla="*/ 4 h 9"/>
                    <a:gd name="T28" fmla="*/ 2 w 3"/>
                    <a:gd name="T29" fmla="*/ 4 h 9"/>
                    <a:gd name="T30" fmla="*/ 2 w 3"/>
                    <a:gd name="T31" fmla="*/ 5 h 9"/>
                    <a:gd name="T32" fmla="*/ 2 w 3"/>
                    <a:gd name="T33" fmla="*/ 5 h 9"/>
                    <a:gd name="T34" fmla="*/ 2 w 3"/>
                    <a:gd name="T35" fmla="*/ 6 h 9"/>
                    <a:gd name="T36" fmla="*/ 2 w 3"/>
                    <a:gd name="T37" fmla="*/ 6 h 9"/>
                    <a:gd name="T38" fmla="*/ 2 w 3"/>
                    <a:gd name="T39" fmla="*/ 7 h 9"/>
                    <a:gd name="T40" fmla="*/ 2 w 3"/>
                    <a:gd name="T41" fmla="*/ 7 h 9"/>
                    <a:gd name="T42" fmla="*/ 2 w 3"/>
                    <a:gd name="T43" fmla="*/ 7 h 9"/>
                    <a:gd name="T44" fmla="*/ 2 w 3"/>
                    <a:gd name="T45" fmla="*/ 7 h 9"/>
                    <a:gd name="T46" fmla="*/ 2 w 3"/>
                    <a:gd name="T47" fmla="*/ 7 h 9"/>
                    <a:gd name="T48" fmla="*/ 2 w 3"/>
                    <a:gd name="T49" fmla="*/ 7 h 9"/>
                    <a:gd name="T50" fmla="*/ 2 w 3"/>
                    <a:gd name="T51" fmla="*/ 7 h 9"/>
                    <a:gd name="T52" fmla="*/ 2 w 3"/>
                    <a:gd name="T53" fmla="*/ 8 h 9"/>
                    <a:gd name="T54" fmla="*/ 1 w 3"/>
                    <a:gd name="T55" fmla="*/ 8 h 9"/>
                    <a:gd name="T56" fmla="*/ 1 w 3"/>
                    <a:gd name="T57" fmla="*/ 8 h 9"/>
                    <a:gd name="T58" fmla="*/ 1 w 3"/>
                    <a:gd name="T59" fmla="*/ 8 h 9"/>
                    <a:gd name="T60" fmla="*/ 1 w 3"/>
                    <a:gd name="T61" fmla="*/ 8 h 9"/>
                    <a:gd name="T62" fmla="*/ 1 w 3"/>
                    <a:gd name="T63" fmla="*/ 9 h 9"/>
                    <a:gd name="T64" fmla="*/ 1 w 3"/>
                    <a:gd name="T65" fmla="*/ 9 h 9"/>
                    <a:gd name="T66" fmla="*/ 1 w 3"/>
                    <a:gd name="T67" fmla="*/ 9 h 9"/>
                    <a:gd name="T68" fmla="*/ 1 w 3"/>
                    <a:gd name="T69" fmla="*/ 8 h 9"/>
                    <a:gd name="T70" fmla="*/ 1 w 3"/>
                    <a:gd name="T71" fmla="*/ 8 h 9"/>
                    <a:gd name="T72" fmla="*/ 1 w 3"/>
                    <a:gd name="T73" fmla="*/ 8 h 9"/>
                    <a:gd name="T74" fmla="*/ 1 w 3"/>
                    <a:gd name="T75" fmla="*/ 8 h 9"/>
                    <a:gd name="T76" fmla="*/ 1 w 3"/>
                    <a:gd name="T77" fmla="*/ 7 h 9"/>
                    <a:gd name="T78" fmla="*/ 1 w 3"/>
                    <a:gd name="T79" fmla="*/ 7 h 9"/>
                    <a:gd name="T80" fmla="*/ 1 w 3"/>
                    <a:gd name="T81" fmla="*/ 6 h 9"/>
                    <a:gd name="T82" fmla="*/ 1 w 3"/>
                    <a:gd name="T83" fmla="*/ 6 h 9"/>
                    <a:gd name="T84" fmla="*/ 1 w 3"/>
                    <a:gd name="T85" fmla="*/ 6 h 9"/>
                    <a:gd name="T86" fmla="*/ 1 w 3"/>
                    <a:gd name="T87" fmla="*/ 5 h 9"/>
                    <a:gd name="T88" fmla="*/ 0 w 3"/>
                    <a:gd name="T89" fmla="*/ 5 h 9"/>
                    <a:gd name="T90" fmla="*/ 0 w 3"/>
                    <a:gd name="T91" fmla="*/ 5 h 9"/>
                    <a:gd name="T92" fmla="*/ 0 w 3"/>
                    <a:gd name="T93" fmla="*/ 5 h 9"/>
                    <a:gd name="T94" fmla="*/ 0 w 3"/>
                    <a:gd name="T95" fmla="*/ 5 h 9"/>
                    <a:gd name="T96" fmla="*/ 0 w 3"/>
                    <a:gd name="T97" fmla="*/ 5 h 9"/>
                    <a:gd name="T98" fmla="*/ 0 w 3"/>
                    <a:gd name="T99" fmla="*/ 4 h 9"/>
                    <a:gd name="T100" fmla="*/ 0 w 3"/>
                    <a:gd name="T101" fmla="*/ 4 h 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
                    <a:gd name="T154" fmla="*/ 0 h 9"/>
                    <a:gd name="T155" fmla="*/ 3 w 3"/>
                    <a:gd name="T156" fmla="*/ 9 h 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 h="9">
                      <a:moveTo>
                        <a:pt x="3" y="0"/>
                      </a:moveTo>
                      <a:lnTo>
                        <a:pt x="3" y="1"/>
                      </a:lnTo>
                      <a:lnTo>
                        <a:pt x="3" y="2"/>
                      </a:lnTo>
                      <a:lnTo>
                        <a:pt x="2" y="3"/>
                      </a:lnTo>
                      <a:lnTo>
                        <a:pt x="2" y="4"/>
                      </a:lnTo>
                      <a:lnTo>
                        <a:pt x="2" y="5"/>
                      </a:lnTo>
                      <a:lnTo>
                        <a:pt x="2" y="6"/>
                      </a:lnTo>
                      <a:lnTo>
                        <a:pt x="2" y="7"/>
                      </a:lnTo>
                      <a:lnTo>
                        <a:pt x="2" y="8"/>
                      </a:lnTo>
                      <a:lnTo>
                        <a:pt x="1" y="8"/>
                      </a:lnTo>
                      <a:lnTo>
                        <a:pt x="1" y="9"/>
                      </a:lnTo>
                      <a:lnTo>
                        <a:pt x="1" y="8"/>
                      </a:lnTo>
                      <a:lnTo>
                        <a:pt x="1" y="7"/>
                      </a:lnTo>
                      <a:lnTo>
                        <a:pt x="1" y="6"/>
                      </a:lnTo>
                      <a:lnTo>
                        <a:pt x="1" y="5"/>
                      </a:lnTo>
                      <a:lnTo>
                        <a:pt x="0" y="5"/>
                      </a:lnTo>
                      <a:lnTo>
                        <a:pt x="0" y="4"/>
                      </a:lnTo>
                    </a:path>
                  </a:pathLst>
                </a:custGeom>
                <a:noFill/>
                <a:ln w="0">
                  <a:solidFill>
                    <a:srgbClr val="5B82FF"/>
                  </a:solidFill>
                  <a:round/>
                  <a:headEnd/>
                  <a:tailEnd/>
                </a:ln>
              </p:spPr>
              <p:txBody>
                <a:bodyPr/>
                <a:lstStyle/>
                <a:p>
                  <a:endParaRPr lang="en-US">
                    <a:latin typeface="Calibri" pitchFamily="34" charset="0"/>
                  </a:endParaRPr>
                </a:p>
              </p:txBody>
            </p:sp>
            <p:sp>
              <p:nvSpPr>
                <p:cNvPr id="46151" name="Freeform 89"/>
                <p:cNvSpPr>
                  <a:spLocks noChangeAspect="1"/>
                </p:cNvSpPr>
                <p:nvPr/>
              </p:nvSpPr>
              <p:spPr bwMode="auto">
                <a:xfrm>
                  <a:off x="2207" y="3447"/>
                  <a:ext cx="3" cy="28"/>
                </a:xfrm>
                <a:custGeom>
                  <a:avLst/>
                  <a:gdLst>
                    <a:gd name="T0" fmla="*/ 3 w 3"/>
                    <a:gd name="T1" fmla="*/ 1 h 28"/>
                    <a:gd name="T2" fmla="*/ 3 w 3"/>
                    <a:gd name="T3" fmla="*/ 1 h 28"/>
                    <a:gd name="T4" fmla="*/ 3 w 3"/>
                    <a:gd name="T5" fmla="*/ 1 h 28"/>
                    <a:gd name="T6" fmla="*/ 3 w 3"/>
                    <a:gd name="T7" fmla="*/ 1 h 28"/>
                    <a:gd name="T8" fmla="*/ 3 w 3"/>
                    <a:gd name="T9" fmla="*/ 1 h 28"/>
                    <a:gd name="T10" fmla="*/ 3 w 3"/>
                    <a:gd name="T11" fmla="*/ 1 h 28"/>
                    <a:gd name="T12" fmla="*/ 3 w 3"/>
                    <a:gd name="T13" fmla="*/ 1 h 28"/>
                    <a:gd name="T14" fmla="*/ 3 w 3"/>
                    <a:gd name="T15" fmla="*/ 1 h 28"/>
                    <a:gd name="T16" fmla="*/ 3 w 3"/>
                    <a:gd name="T17" fmla="*/ 0 h 28"/>
                    <a:gd name="T18" fmla="*/ 3 w 3"/>
                    <a:gd name="T19" fmla="*/ 0 h 28"/>
                    <a:gd name="T20" fmla="*/ 3 w 3"/>
                    <a:gd name="T21" fmla="*/ 0 h 28"/>
                    <a:gd name="T22" fmla="*/ 2 w 3"/>
                    <a:gd name="T23" fmla="*/ 0 h 28"/>
                    <a:gd name="T24" fmla="*/ 2 w 3"/>
                    <a:gd name="T25" fmla="*/ 0 h 28"/>
                    <a:gd name="T26" fmla="*/ 2 w 3"/>
                    <a:gd name="T27" fmla="*/ 0 h 28"/>
                    <a:gd name="T28" fmla="*/ 2 w 3"/>
                    <a:gd name="T29" fmla="*/ 0 h 28"/>
                    <a:gd name="T30" fmla="*/ 2 w 3"/>
                    <a:gd name="T31" fmla="*/ 0 h 28"/>
                    <a:gd name="T32" fmla="*/ 2 w 3"/>
                    <a:gd name="T33" fmla="*/ 0 h 28"/>
                    <a:gd name="T34" fmla="*/ 2 w 3"/>
                    <a:gd name="T35" fmla="*/ 1 h 28"/>
                    <a:gd name="T36" fmla="*/ 2 w 3"/>
                    <a:gd name="T37" fmla="*/ 1 h 28"/>
                    <a:gd name="T38" fmla="*/ 2 w 3"/>
                    <a:gd name="T39" fmla="*/ 2 h 28"/>
                    <a:gd name="T40" fmla="*/ 2 w 3"/>
                    <a:gd name="T41" fmla="*/ 2 h 28"/>
                    <a:gd name="T42" fmla="*/ 2 w 3"/>
                    <a:gd name="T43" fmla="*/ 3 h 28"/>
                    <a:gd name="T44" fmla="*/ 2 w 3"/>
                    <a:gd name="T45" fmla="*/ 3 h 28"/>
                    <a:gd name="T46" fmla="*/ 2 w 3"/>
                    <a:gd name="T47" fmla="*/ 4 h 28"/>
                    <a:gd name="T48" fmla="*/ 2 w 3"/>
                    <a:gd name="T49" fmla="*/ 5 h 28"/>
                    <a:gd name="T50" fmla="*/ 2 w 3"/>
                    <a:gd name="T51" fmla="*/ 6 h 28"/>
                    <a:gd name="T52" fmla="*/ 2 w 3"/>
                    <a:gd name="T53" fmla="*/ 7 h 28"/>
                    <a:gd name="T54" fmla="*/ 2 w 3"/>
                    <a:gd name="T55" fmla="*/ 9 h 28"/>
                    <a:gd name="T56" fmla="*/ 1 w 3"/>
                    <a:gd name="T57" fmla="*/ 11 h 28"/>
                    <a:gd name="T58" fmla="*/ 1 w 3"/>
                    <a:gd name="T59" fmla="*/ 13 h 28"/>
                    <a:gd name="T60" fmla="*/ 1 w 3"/>
                    <a:gd name="T61" fmla="*/ 15 h 28"/>
                    <a:gd name="T62" fmla="*/ 1 w 3"/>
                    <a:gd name="T63" fmla="*/ 17 h 28"/>
                    <a:gd name="T64" fmla="*/ 1 w 3"/>
                    <a:gd name="T65" fmla="*/ 19 h 28"/>
                    <a:gd name="T66" fmla="*/ 1 w 3"/>
                    <a:gd name="T67" fmla="*/ 21 h 28"/>
                    <a:gd name="T68" fmla="*/ 1 w 3"/>
                    <a:gd name="T69" fmla="*/ 23 h 28"/>
                    <a:gd name="T70" fmla="*/ 1 w 3"/>
                    <a:gd name="T71" fmla="*/ 25 h 28"/>
                    <a:gd name="T72" fmla="*/ 1 w 3"/>
                    <a:gd name="T73" fmla="*/ 26 h 28"/>
                    <a:gd name="T74" fmla="*/ 1 w 3"/>
                    <a:gd name="T75" fmla="*/ 27 h 28"/>
                    <a:gd name="T76" fmla="*/ 1 w 3"/>
                    <a:gd name="T77" fmla="*/ 28 h 28"/>
                    <a:gd name="T78" fmla="*/ 1 w 3"/>
                    <a:gd name="T79" fmla="*/ 28 h 28"/>
                    <a:gd name="T80" fmla="*/ 1 w 3"/>
                    <a:gd name="T81" fmla="*/ 28 h 28"/>
                    <a:gd name="T82" fmla="*/ 1 w 3"/>
                    <a:gd name="T83" fmla="*/ 28 h 28"/>
                    <a:gd name="T84" fmla="*/ 1 w 3"/>
                    <a:gd name="T85" fmla="*/ 28 h 28"/>
                    <a:gd name="T86" fmla="*/ 1 w 3"/>
                    <a:gd name="T87" fmla="*/ 28 h 28"/>
                    <a:gd name="T88" fmla="*/ 0 w 3"/>
                    <a:gd name="T89" fmla="*/ 28 h 28"/>
                    <a:gd name="T90" fmla="*/ 0 w 3"/>
                    <a:gd name="T91" fmla="*/ 27 h 28"/>
                    <a:gd name="T92" fmla="*/ 0 w 3"/>
                    <a:gd name="T93" fmla="*/ 26 h 28"/>
                    <a:gd name="T94" fmla="*/ 0 w 3"/>
                    <a:gd name="T95" fmla="*/ 25 h 28"/>
                    <a:gd name="T96" fmla="*/ 0 w 3"/>
                    <a:gd name="T97" fmla="*/ 24 h 28"/>
                    <a:gd name="T98" fmla="*/ 0 w 3"/>
                    <a:gd name="T99" fmla="*/ 22 h 28"/>
                    <a:gd name="T100" fmla="*/ 0 w 3"/>
                    <a:gd name="T101" fmla="*/ 21 h 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
                    <a:gd name="T154" fmla="*/ 0 h 28"/>
                    <a:gd name="T155" fmla="*/ 3 w 3"/>
                    <a:gd name="T156" fmla="*/ 28 h 2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 h="28">
                      <a:moveTo>
                        <a:pt x="3" y="1"/>
                      </a:moveTo>
                      <a:lnTo>
                        <a:pt x="3" y="1"/>
                      </a:lnTo>
                      <a:lnTo>
                        <a:pt x="3" y="0"/>
                      </a:lnTo>
                      <a:lnTo>
                        <a:pt x="2" y="0"/>
                      </a:lnTo>
                      <a:lnTo>
                        <a:pt x="2" y="1"/>
                      </a:lnTo>
                      <a:lnTo>
                        <a:pt x="2" y="2"/>
                      </a:lnTo>
                      <a:lnTo>
                        <a:pt x="2" y="3"/>
                      </a:lnTo>
                      <a:lnTo>
                        <a:pt x="2" y="4"/>
                      </a:lnTo>
                      <a:lnTo>
                        <a:pt x="2" y="5"/>
                      </a:lnTo>
                      <a:lnTo>
                        <a:pt x="2" y="6"/>
                      </a:lnTo>
                      <a:lnTo>
                        <a:pt x="2" y="7"/>
                      </a:lnTo>
                      <a:lnTo>
                        <a:pt x="2" y="9"/>
                      </a:lnTo>
                      <a:lnTo>
                        <a:pt x="1" y="11"/>
                      </a:lnTo>
                      <a:lnTo>
                        <a:pt x="1" y="13"/>
                      </a:lnTo>
                      <a:lnTo>
                        <a:pt x="1" y="15"/>
                      </a:lnTo>
                      <a:lnTo>
                        <a:pt x="1" y="17"/>
                      </a:lnTo>
                      <a:lnTo>
                        <a:pt x="1" y="19"/>
                      </a:lnTo>
                      <a:lnTo>
                        <a:pt x="1" y="21"/>
                      </a:lnTo>
                      <a:lnTo>
                        <a:pt x="1" y="23"/>
                      </a:lnTo>
                      <a:lnTo>
                        <a:pt x="1" y="25"/>
                      </a:lnTo>
                      <a:lnTo>
                        <a:pt x="1" y="26"/>
                      </a:lnTo>
                      <a:lnTo>
                        <a:pt x="1" y="27"/>
                      </a:lnTo>
                      <a:lnTo>
                        <a:pt x="1" y="28"/>
                      </a:lnTo>
                      <a:lnTo>
                        <a:pt x="0" y="28"/>
                      </a:lnTo>
                      <a:lnTo>
                        <a:pt x="0" y="27"/>
                      </a:lnTo>
                      <a:lnTo>
                        <a:pt x="0" y="26"/>
                      </a:lnTo>
                      <a:lnTo>
                        <a:pt x="0" y="25"/>
                      </a:lnTo>
                      <a:lnTo>
                        <a:pt x="0" y="24"/>
                      </a:lnTo>
                      <a:lnTo>
                        <a:pt x="0" y="22"/>
                      </a:lnTo>
                      <a:lnTo>
                        <a:pt x="0" y="21"/>
                      </a:lnTo>
                    </a:path>
                  </a:pathLst>
                </a:custGeom>
                <a:noFill/>
                <a:ln w="0">
                  <a:solidFill>
                    <a:srgbClr val="5B82FF"/>
                  </a:solidFill>
                  <a:round/>
                  <a:headEnd/>
                  <a:tailEnd/>
                </a:ln>
              </p:spPr>
              <p:txBody>
                <a:bodyPr/>
                <a:lstStyle/>
                <a:p>
                  <a:endParaRPr lang="en-US">
                    <a:latin typeface="Calibri" pitchFamily="34" charset="0"/>
                  </a:endParaRPr>
                </a:p>
              </p:txBody>
            </p:sp>
            <p:sp>
              <p:nvSpPr>
                <p:cNvPr id="46152" name="Freeform 90"/>
                <p:cNvSpPr>
                  <a:spLocks noChangeAspect="1"/>
                </p:cNvSpPr>
                <p:nvPr/>
              </p:nvSpPr>
              <p:spPr bwMode="auto">
                <a:xfrm>
                  <a:off x="2204" y="3447"/>
                  <a:ext cx="3" cy="21"/>
                </a:xfrm>
                <a:custGeom>
                  <a:avLst/>
                  <a:gdLst>
                    <a:gd name="T0" fmla="*/ 3 w 3"/>
                    <a:gd name="T1" fmla="*/ 21 h 21"/>
                    <a:gd name="T2" fmla="*/ 3 w 3"/>
                    <a:gd name="T3" fmla="*/ 19 h 21"/>
                    <a:gd name="T4" fmla="*/ 3 w 3"/>
                    <a:gd name="T5" fmla="*/ 17 h 21"/>
                    <a:gd name="T6" fmla="*/ 3 w 3"/>
                    <a:gd name="T7" fmla="*/ 15 h 21"/>
                    <a:gd name="T8" fmla="*/ 3 w 3"/>
                    <a:gd name="T9" fmla="*/ 14 h 21"/>
                    <a:gd name="T10" fmla="*/ 3 w 3"/>
                    <a:gd name="T11" fmla="*/ 13 h 21"/>
                    <a:gd name="T12" fmla="*/ 3 w 3"/>
                    <a:gd name="T13" fmla="*/ 12 h 21"/>
                    <a:gd name="T14" fmla="*/ 3 w 3"/>
                    <a:gd name="T15" fmla="*/ 11 h 21"/>
                    <a:gd name="T16" fmla="*/ 3 w 3"/>
                    <a:gd name="T17" fmla="*/ 10 h 21"/>
                    <a:gd name="T18" fmla="*/ 3 w 3"/>
                    <a:gd name="T19" fmla="*/ 9 h 21"/>
                    <a:gd name="T20" fmla="*/ 3 w 3"/>
                    <a:gd name="T21" fmla="*/ 9 h 21"/>
                    <a:gd name="T22" fmla="*/ 3 w 3"/>
                    <a:gd name="T23" fmla="*/ 8 h 21"/>
                    <a:gd name="T24" fmla="*/ 2 w 3"/>
                    <a:gd name="T25" fmla="*/ 8 h 21"/>
                    <a:gd name="T26" fmla="*/ 2 w 3"/>
                    <a:gd name="T27" fmla="*/ 7 h 21"/>
                    <a:gd name="T28" fmla="*/ 2 w 3"/>
                    <a:gd name="T29" fmla="*/ 7 h 21"/>
                    <a:gd name="T30" fmla="*/ 2 w 3"/>
                    <a:gd name="T31" fmla="*/ 6 h 21"/>
                    <a:gd name="T32" fmla="*/ 2 w 3"/>
                    <a:gd name="T33" fmla="*/ 5 h 21"/>
                    <a:gd name="T34" fmla="*/ 2 w 3"/>
                    <a:gd name="T35" fmla="*/ 5 h 21"/>
                    <a:gd name="T36" fmla="*/ 2 w 3"/>
                    <a:gd name="T37" fmla="*/ 5 h 21"/>
                    <a:gd name="T38" fmla="*/ 2 w 3"/>
                    <a:gd name="T39" fmla="*/ 4 h 21"/>
                    <a:gd name="T40" fmla="*/ 2 w 3"/>
                    <a:gd name="T41" fmla="*/ 4 h 21"/>
                    <a:gd name="T42" fmla="*/ 2 w 3"/>
                    <a:gd name="T43" fmla="*/ 4 h 21"/>
                    <a:gd name="T44" fmla="*/ 2 w 3"/>
                    <a:gd name="T45" fmla="*/ 3 h 21"/>
                    <a:gd name="T46" fmla="*/ 2 w 3"/>
                    <a:gd name="T47" fmla="*/ 3 h 21"/>
                    <a:gd name="T48" fmla="*/ 2 w 3"/>
                    <a:gd name="T49" fmla="*/ 3 h 21"/>
                    <a:gd name="T50" fmla="*/ 2 w 3"/>
                    <a:gd name="T51" fmla="*/ 3 h 21"/>
                    <a:gd name="T52" fmla="*/ 2 w 3"/>
                    <a:gd name="T53" fmla="*/ 2 h 21"/>
                    <a:gd name="T54" fmla="*/ 2 w 3"/>
                    <a:gd name="T55" fmla="*/ 2 h 21"/>
                    <a:gd name="T56" fmla="*/ 2 w 3"/>
                    <a:gd name="T57" fmla="*/ 2 h 21"/>
                    <a:gd name="T58" fmla="*/ 1 w 3"/>
                    <a:gd name="T59" fmla="*/ 2 h 21"/>
                    <a:gd name="T60" fmla="*/ 1 w 3"/>
                    <a:gd name="T61" fmla="*/ 2 h 21"/>
                    <a:gd name="T62" fmla="*/ 1 w 3"/>
                    <a:gd name="T63" fmla="*/ 2 h 21"/>
                    <a:gd name="T64" fmla="*/ 1 w 3"/>
                    <a:gd name="T65" fmla="*/ 1 h 21"/>
                    <a:gd name="T66" fmla="*/ 1 w 3"/>
                    <a:gd name="T67" fmla="*/ 1 h 21"/>
                    <a:gd name="T68" fmla="*/ 1 w 3"/>
                    <a:gd name="T69" fmla="*/ 1 h 21"/>
                    <a:gd name="T70" fmla="*/ 1 w 3"/>
                    <a:gd name="T71" fmla="*/ 1 h 21"/>
                    <a:gd name="T72" fmla="*/ 1 w 3"/>
                    <a:gd name="T73" fmla="*/ 0 h 21"/>
                    <a:gd name="T74" fmla="*/ 1 w 3"/>
                    <a:gd name="T75" fmla="*/ 0 h 21"/>
                    <a:gd name="T76" fmla="*/ 1 w 3"/>
                    <a:gd name="T77" fmla="*/ 0 h 21"/>
                    <a:gd name="T78" fmla="*/ 1 w 3"/>
                    <a:gd name="T79" fmla="*/ 0 h 21"/>
                    <a:gd name="T80" fmla="*/ 1 w 3"/>
                    <a:gd name="T81" fmla="*/ 0 h 21"/>
                    <a:gd name="T82" fmla="*/ 1 w 3"/>
                    <a:gd name="T83" fmla="*/ 0 h 21"/>
                    <a:gd name="T84" fmla="*/ 1 w 3"/>
                    <a:gd name="T85" fmla="*/ 0 h 21"/>
                    <a:gd name="T86" fmla="*/ 1 w 3"/>
                    <a:gd name="T87" fmla="*/ 0 h 21"/>
                    <a:gd name="T88" fmla="*/ 1 w 3"/>
                    <a:gd name="T89" fmla="*/ 0 h 21"/>
                    <a:gd name="T90" fmla="*/ 0 w 3"/>
                    <a:gd name="T91" fmla="*/ 0 h 21"/>
                    <a:gd name="T92" fmla="*/ 0 w 3"/>
                    <a:gd name="T93" fmla="*/ 0 h 21"/>
                    <a:gd name="T94" fmla="*/ 0 w 3"/>
                    <a:gd name="T95" fmla="*/ 0 h 21"/>
                    <a:gd name="T96" fmla="*/ 0 w 3"/>
                    <a:gd name="T97" fmla="*/ 0 h 21"/>
                    <a:gd name="T98" fmla="*/ 0 w 3"/>
                    <a:gd name="T99" fmla="*/ 0 h 21"/>
                    <a:gd name="T100" fmla="*/ 0 w 3"/>
                    <a:gd name="T101" fmla="*/ 0 h 2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
                    <a:gd name="T154" fmla="*/ 0 h 21"/>
                    <a:gd name="T155" fmla="*/ 3 w 3"/>
                    <a:gd name="T156" fmla="*/ 21 h 2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 h="21">
                      <a:moveTo>
                        <a:pt x="3" y="21"/>
                      </a:moveTo>
                      <a:lnTo>
                        <a:pt x="3" y="19"/>
                      </a:lnTo>
                      <a:lnTo>
                        <a:pt x="3" y="17"/>
                      </a:lnTo>
                      <a:lnTo>
                        <a:pt x="3" y="15"/>
                      </a:lnTo>
                      <a:lnTo>
                        <a:pt x="3" y="14"/>
                      </a:lnTo>
                      <a:lnTo>
                        <a:pt x="3" y="13"/>
                      </a:lnTo>
                      <a:lnTo>
                        <a:pt x="3" y="12"/>
                      </a:lnTo>
                      <a:lnTo>
                        <a:pt x="3" y="11"/>
                      </a:lnTo>
                      <a:lnTo>
                        <a:pt x="3" y="10"/>
                      </a:lnTo>
                      <a:lnTo>
                        <a:pt x="3" y="9"/>
                      </a:lnTo>
                      <a:lnTo>
                        <a:pt x="3" y="8"/>
                      </a:lnTo>
                      <a:lnTo>
                        <a:pt x="2" y="8"/>
                      </a:lnTo>
                      <a:lnTo>
                        <a:pt x="2" y="7"/>
                      </a:lnTo>
                      <a:lnTo>
                        <a:pt x="2" y="6"/>
                      </a:lnTo>
                      <a:lnTo>
                        <a:pt x="2" y="5"/>
                      </a:lnTo>
                      <a:lnTo>
                        <a:pt x="2" y="4"/>
                      </a:lnTo>
                      <a:lnTo>
                        <a:pt x="2" y="3"/>
                      </a:lnTo>
                      <a:lnTo>
                        <a:pt x="2" y="2"/>
                      </a:lnTo>
                      <a:lnTo>
                        <a:pt x="1" y="2"/>
                      </a:lnTo>
                      <a:lnTo>
                        <a:pt x="1" y="1"/>
                      </a:lnTo>
                      <a:lnTo>
                        <a:pt x="1" y="0"/>
                      </a:lnTo>
                      <a:lnTo>
                        <a:pt x="0" y="0"/>
                      </a:lnTo>
                    </a:path>
                  </a:pathLst>
                </a:custGeom>
                <a:noFill/>
                <a:ln w="0">
                  <a:solidFill>
                    <a:srgbClr val="5B82FF"/>
                  </a:solidFill>
                  <a:round/>
                  <a:headEnd/>
                  <a:tailEnd/>
                </a:ln>
              </p:spPr>
              <p:txBody>
                <a:bodyPr/>
                <a:lstStyle/>
                <a:p>
                  <a:endParaRPr lang="en-US">
                    <a:latin typeface="Calibri" pitchFamily="34" charset="0"/>
                  </a:endParaRPr>
                </a:p>
              </p:txBody>
            </p:sp>
            <p:sp>
              <p:nvSpPr>
                <p:cNvPr id="46153" name="Freeform 91"/>
                <p:cNvSpPr>
                  <a:spLocks noChangeAspect="1"/>
                </p:cNvSpPr>
                <p:nvPr/>
              </p:nvSpPr>
              <p:spPr bwMode="auto">
                <a:xfrm>
                  <a:off x="2201" y="3447"/>
                  <a:ext cx="3" cy="22"/>
                </a:xfrm>
                <a:custGeom>
                  <a:avLst/>
                  <a:gdLst>
                    <a:gd name="T0" fmla="*/ 3 w 3"/>
                    <a:gd name="T1" fmla="*/ 0 h 22"/>
                    <a:gd name="T2" fmla="*/ 3 w 3"/>
                    <a:gd name="T3" fmla="*/ 0 h 22"/>
                    <a:gd name="T4" fmla="*/ 3 w 3"/>
                    <a:gd name="T5" fmla="*/ 0 h 22"/>
                    <a:gd name="T6" fmla="*/ 3 w 3"/>
                    <a:gd name="T7" fmla="*/ 0 h 22"/>
                    <a:gd name="T8" fmla="*/ 3 w 3"/>
                    <a:gd name="T9" fmla="*/ 0 h 22"/>
                    <a:gd name="T10" fmla="*/ 3 w 3"/>
                    <a:gd name="T11" fmla="*/ 0 h 22"/>
                    <a:gd name="T12" fmla="*/ 3 w 3"/>
                    <a:gd name="T13" fmla="*/ 0 h 22"/>
                    <a:gd name="T14" fmla="*/ 3 w 3"/>
                    <a:gd name="T15" fmla="*/ 0 h 22"/>
                    <a:gd name="T16" fmla="*/ 3 w 3"/>
                    <a:gd name="T17" fmla="*/ 0 h 22"/>
                    <a:gd name="T18" fmla="*/ 3 w 3"/>
                    <a:gd name="T19" fmla="*/ 0 h 22"/>
                    <a:gd name="T20" fmla="*/ 3 w 3"/>
                    <a:gd name="T21" fmla="*/ 0 h 22"/>
                    <a:gd name="T22" fmla="*/ 3 w 3"/>
                    <a:gd name="T23" fmla="*/ 0 h 22"/>
                    <a:gd name="T24" fmla="*/ 3 w 3"/>
                    <a:gd name="T25" fmla="*/ 0 h 22"/>
                    <a:gd name="T26" fmla="*/ 2 w 3"/>
                    <a:gd name="T27" fmla="*/ 0 h 22"/>
                    <a:gd name="T28" fmla="*/ 2 w 3"/>
                    <a:gd name="T29" fmla="*/ 0 h 22"/>
                    <a:gd name="T30" fmla="*/ 2 w 3"/>
                    <a:gd name="T31" fmla="*/ 0 h 22"/>
                    <a:gd name="T32" fmla="*/ 2 w 3"/>
                    <a:gd name="T33" fmla="*/ 0 h 22"/>
                    <a:gd name="T34" fmla="*/ 2 w 3"/>
                    <a:gd name="T35" fmla="*/ 0 h 22"/>
                    <a:gd name="T36" fmla="*/ 2 w 3"/>
                    <a:gd name="T37" fmla="*/ 0 h 22"/>
                    <a:gd name="T38" fmla="*/ 2 w 3"/>
                    <a:gd name="T39" fmla="*/ 0 h 22"/>
                    <a:gd name="T40" fmla="*/ 2 w 3"/>
                    <a:gd name="T41" fmla="*/ 0 h 22"/>
                    <a:gd name="T42" fmla="*/ 2 w 3"/>
                    <a:gd name="T43" fmla="*/ 0 h 22"/>
                    <a:gd name="T44" fmla="*/ 2 w 3"/>
                    <a:gd name="T45" fmla="*/ 0 h 22"/>
                    <a:gd name="T46" fmla="*/ 2 w 3"/>
                    <a:gd name="T47" fmla="*/ 1 h 22"/>
                    <a:gd name="T48" fmla="*/ 2 w 3"/>
                    <a:gd name="T49" fmla="*/ 1 h 22"/>
                    <a:gd name="T50" fmla="*/ 2 w 3"/>
                    <a:gd name="T51" fmla="*/ 1 h 22"/>
                    <a:gd name="T52" fmla="*/ 2 w 3"/>
                    <a:gd name="T53" fmla="*/ 1 h 22"/>
                    <a:gd name="T54" fmla="*/ 2 w 3"/>
                    <a:gd name="T55" fmla="*/ 1 h 22"/>
                    <a:gd name="T56" fmla="*/ 2 w 3"/>
                    <a:gd name="T57" fmla="*/ 2 h 22"/>
                    <a:gd name="T58" fmla="*/ 2 w 3"/>
                    <a:gd name="T59" fmla="*/ 2 h 22"/>
                    <a:gd name="T60" fmla="*/ 1 w 3"/>
                    <a:gd name="T61" fmla="*/ 2 h 22"/>
                    <a:gd name="T62" fmla="*/ 1 w 3"/>
                    <a:gd name="T63" fmla="*/ 3 h 22"/>
                    <a:gd name="T64" fmla="*/ 1 w 3"/>
                    <a:gd name="T65" fmla="*/ 3 h 22"/>
                    <a:gd name="T66" fmla="*/ 1 w 3"/>
                    <a:gd name="T67" fmla="*/ 4 h 22"/>
                    <a:gd name="T68" fmla="*/ 1 w 3"/>
                    <a:gd name="T69" fmla="*/ 5 h 22"/>
                    <a:gd name="T70" fmla="*/ 1 w 3"/>
                    <a:gd name="T71" fmla="*/ 5 h 22"/>
                    <a:gd name="T72" fmla="*/ 1 w 3"/>
                    <a:gd name="T73" fmla="*/ 6 h 22"/>
                    <a:gd name="T74" fmla="*/ 1 w 3"/>
                    <a:gd name="T75" fmla="*/ 7 h 22"/>
                    <a:gd name="T76" fmla="*/ 1 w 3"/>
                    <a:gd name="T77" fmla="*/ 8 h 22"/>
                    <a:gd name="T78" fmla="*/ 1 w 3"/>
                    <a:gd name="T79" fmla="*/ 9 h 22"/>
                    <a:gd name="T80" fmla="*/ 1 w 3"/>
                    <a:gd name="T81" fmla="*/ 10 h 22"/>
                    <a:gd name="T82" fmla="*/ 1 w 3"/>
                    <a:gd name="T83" fmla="*/ 11 h 22"/>
                    <a:gd name="T84" fmla="*/ 1 w 3"/>
                    <a:gd name="T85" fmla="*/ 12 h 22"/>
                    <a:gd name="T86" fmla="*/ 1 w 3"/>
                    <a:gd name="T87" fmla="*/ 14 h 22"/>
                    <a:gd name="T88" fmla="*/ 1 w 3"/>
                    <a:gd name="T89" fmla="*/ 15 h 22"/>
                    <a:gd name="T90" fmla="*/ 1 w 3"/>
                    <a:gd name="T91" fmla="*/ 16 h 22"/>
                    <a:gd name="T92" fmla="*/ 1 w 3"/>
                    <a:gd name="T93" fmla="*/ 18 h 22"/>
                    <a:gd name="T94" fmla="*/ 0 w 3"/>
                    <a:gd name="T95" fmla="*/ 19 h 22"/>
                    <a:gd name="T96" fmla="*/ 0 w 3"/>
                    <a:gd name="T97" fmla="*/ 20 h 22"/>
                    <a:gd name="T98" fmla="*/ 0 w 3"/>
                    <a:gd name="T99" fmla="*/ 21 h 22"/>
                    <a:gd name="T100" fmla="*/ 0 w 3"/>
                    <a:gd name="T101" fmla="*/ 22 h 2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
                    <a:gd name="T154" fmla="*/ 0 h 22"/>
                    <a:gd name="T155" fmla="*/ 3 w 3"/>
                    <a:gd name="T156" fmla="*/ 22 h 2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 h="22">
                      <a:moveTo>
                        <a:pt x="3" y="0"/>
                      </a:moveTo>
                      <a:lnTo>
                        <a:pt x="3" y="0"/>
                      </a:lnTo>
                      <a:lnTo>
                        <a:pt x="2" y="0"/>
                      </a:lnTo>
                      <a:lnTo>
                        <a:pt x="2" y="1"/>
                      </a:lnTo>
                      <a:lnTo>
                        <a:pt x="2" y="2"/>
                      </a:lnTo>
                      <a:lnTo>
                        <a:pt x="1" y="2"/>
                      </a:lnTo>
                      <a:lnTo>
                        <a:pt x="1" y="3"/>
                      </a:lnTo>
                      <a:lnTo>
                        <a:pt x="1" y="4"/>
                      </a:lnTo>
                      <a:lnTo>
                        <a:pt x="1" y="5"/>
                      </a:lnTo>
                      <a:lnTo>
                        <a:pt x="1" y="6"/>
                      </a:lnTo>
                      <a:lnTo>
                        <a:pt x="1" y="7"/>
                      </a:lnTo>
                      <a:lnTo>
                        <a:pt x="1" y="8"/>
                      </a:lnTo>
                      <a:lnTo>
                        <a:pt x="1" y="9"/>
                      </a:lnTo>
                      <a:lnTo>
                        <a:pt x="1" y="10"/>
                      </a:lnTo>
                      <a:lnTo>
                        <a:pt x="1" y="11"/>
                      </a:lnTo>
                      <a:lnTo>
                        <a:pt x="1" y="12"/>
                      </a:lnTo>
                      <a:lnTo>
                        <a:pt x="1" y="14"/>
                      </a:lnTo>
                      <a:lnTo>
                        <a:pt x="1" y="15"/>
                      </a:lnTo>
                      <a:lnTo>
                        <a:pt x="1" y="16"/>
                      </a:lnTo>
                      <a:lnTo>
                        <a:pt x="1" y="18"/>
                      </a:lnTo>
                      <a:lnTo>
                        <a:pt x="0" y="19"/>
                      </a:lnTo>
                      <a:lnTo>
                        <a:pt x="0" y="20"/>
                      </a:lnTo>
                      <a:lnTo>
                        <a:pt x="0" y="21"/>
                      </a:lnTo>
                      <a:lnTo>
                        <a:pt x="0" y="22"/>
                      </a:lnTo>
                    </a:path>
                  </a:pathLst>
                </a:custGeom>
                <a:noFill/>
                <a:ln w="0">
                  <a:solidFill>
                    <a:srgbClr val="5B82FF"/>
                  </a:solidFill>
                  <a:round/>
                  <a:headEnd/>
                  <a:tailEnd/>
                </a:ln>
              </p:spPr>
              <p:txBody>
                <a:bodyPr/>
                <a:lstStyle/>
                <a:p>
                  <a:endParaRPr lang="en-US">
                    <a:latin typeface="Calibri" pitchFamily="34" charset="0"/>
                  </a:endParaRPr>
                </a:p>
              </p:txBody>
            </p:sp>
            <p:sp>
              <p:nvSpPr>
                <p:cNvPr id="46154" name="Freeform 92"/>
                <p:cNvSpPr>
                  <a:spLocks noChangeAspect="1"/>
                </p:cNvSpPr>
                <p:nvPr/>
              </p:nvSpPr>
              <p:spPr bwMode="auto">
                <a:xfrm>
                  <a:off x="2198" y="3469"/>
                  <a:ext cx="3" cy="28"/>
                </a:xfrm>
                <a:custGeom>
                  <a:avLst/>
                  <a:gdLst>
                    <a:gd name="T0" fmla="*/ 3 w 3"/>
                    <a:gd name="T1" fmla="*/ 0 h 28"/>
                    <a:gd name="T2" fmla="*/ 3 w 3"/>
                    <a:gd name="T3" fmla="*/ 1 h 28"/>
                    <a:gd name="T4" fmla="*/ 3 w 3"/>
                    <a:gd name="T5" fmla="*/ 1 h 28"/>
                    <a:gd name="T6" fmla="*/ 3 w 3"/>
                    <a:gd name="T7" fmla="*/ 2 h 28"/>
                    <a:gd name="T8" fmla="*/ 3 w 3"/>
                    <a:gd name="T9" fmla="*/ 2 h 28"/>
                    <a:gd name="T10" fmla="*/ 3 w 3"/>
                    <a:gd name="T11" fmla="*/ 2 h 28"/>
                    <a:gd name="T12" fmla="*/ 3 w 3"/>
                    <a:gd name="T13" fmla="*/ 3 h 28"/>
                    <a:gd name="T14" fmla="*/ 3 w 3"/>
                    <a:gd name="T15" fmla="*/ 2 h 28"/>
                    <a:gd name="T16" fmla="*/ 3 w 3"/>
                    <a:gd name="T17" fmla="*/ 2 h 28"/>
                    <a:gd name="T18" fmla="*/ 3 w 3"/>
                    <a:gd name="T19" fmla="*/ 2 h 28"/>
                    <a:gd name="T20" fmla="*/ 3 w 3"/>
                    <a:gd name="T21" fmla="*/ 2 h 28"/>
                    <a:gd name="T22" fmla="*/ 3 w 3"/>
                    <a:gd name="T23" fmla="*/ 2 h 28"/>
                    <a:gd name="T24" fmla="*/ 3 w 3"/>
                    <a:gd name="T25" fmla="*/ 1 h 28"/>
                    <a:gd name="T26" fmla="*/ 2 w 3"/>
                    <a:gd name="T27" fmla="*/ 1 h 28"/>
                    <a:gd name="T28" fmla="*/ 2 w 3"/>
                    <a:gd name="T29" fmla="*/ 1 h 28"/>
                    <a:gd name="T30" fmla="*/ 2 w 3"/>
                    <a:gd name="T31" fmla="*/ 1 h 28"/>
                    <a:gd name="T32" fmla="*/ 2 w 3"/>
                    <a:gd name="T33" fmla="*/ 1 h 28"/>
                    <a:gd name="T34" fmla="*/ 2 w 3"/>
                    <a:gd name="T35" fmla="*/ 1 h 28"/>
                    <a:gd name="T36" fmla="*/ 2 w 3"/>
                    <a:gd name="T37" fmla="*/ 2 h 28"/>
                    <a:gd name="T38" fmla="*/ 2 w 3"/>
                    <a:gd name="T39" fmla="*/ 2 h 28"/>
                    <a:gd name="T40" fmla="*/ 2 w 3"/>
                    <a:gd name="T41" fmla="*/ 3 h 28"/>
                    <a:gd name="T42" fmla="*/ 2 w 3"/>
                    <a:gd name="T43" fmla="*/ 4 h 28"/>
                    <a:gd name="T44" fmla="*/ 2 w 3"/>
                    <a:gd name="T45" fmla="*/ 6 h 28"/>
                    <a:gd name="T46" fmla="*/ 2 w 3"/>
                    <a:gd name="T47" fmla="*/ 7 h 28"/>
                    <a:gd name="T48" fmla="*/ 2 w 3"/>
                    <a:gd name="T49" fmla="*/ 9 h 28"/>
                    <a:gd name="T50" fmla="*/ 2 w 3"/>
                    <a:gd name="T51" fmla="*/ 11 h 28"/>
                    <a:gd name="T52" fmla="*/ 2 w 3"/>
                    <a:gd name="T53" fmla="*/ 13 h 28"/>
                    <a:gd name="T54" fmla="*/ 2 w 3"/>
                    <a:gd name="T55" fmla="*/ 15 h 28"/>
                    <a:gd name="T56" fmla="*/ 2 w 3"/>
                    <a:gd name="T57" fmla="*/ 17 h 28"/>
                    <a:gd name="T58" fmla="*/ 2 w 3"/>
                    <a:gd name="T59" fmla="*/ 19 h 28"/>
                    <a:gd name="T60" fmla="*/ 2 w 3"/>
                    <a:gd name="T61" fmla="*/ 21 h 28"/>
                    <a:gd name="T62" fmla="*/ 1 w 3"/>
                    <a:gd name="T63" fmla="*/ 23 h 28"/>
                    <a:gd name="T64" fmla="*/ 1 w 3"/>
                    <a:gd name="T65" fmla="*/ 25 h 28"/>
                    <a:gd name="T66" fmla="*/ 1 w 3"/>
                    <a:gd name="T67" fmla="*/ 26 h 28"/>
                    <a:gd name="T68" fmla="*/ 1 w 3"/>
                    <a:gd name="T69" fmla="*/ 27 h 28"/>
                    <a:gd name="T70" fmla="*/ 1 w 3"/>
                    <a:gd name="T71" fmla="*/ 28 h 28"/>
                    <a:gd name="T72" fmla="*/ 1 w 3"/>
                    <a:gd name="T73" fmla="*/ 28 h 28"/>
                    <a:gd name="T74" fmla="*/ 1 w 3"/>
                    <a:gd name="T75" fmla="*/ 28 h 28"/>
                    <a:gd name="T76" fmla="*/ 1 w 3"/>
                    <a:gd name="T77" fmla="*/ 28 h 28"/>
                    <a:gd name="T78" fmla="*/ 1 w 3"/>
                    <a:gd name="T79" fmla="*/ 28 h 28"/>
                    <a:gd name="T80" fmla="*/ 1 w 3"/>
                    <a:gd name="T81" fmla="*/ 27 h 28"/>
                    <a:gd name="T82" fmla="*/ 1 w 3"/>
                    <a:gd name="T83" fmla="*/ 26 h 28"/>
                    <a:gd name="T84" fmla="*/ 1 w 3"/>
                    <a:gd name="T85" fmla="*/ 24 h 28"/>
                    <a:gd name="T86" fmla="*/ 1 w 3"/>
                    <a:gd name="T87" fmla="*/ 23 h 28"/>
                    <a:gd name="T88" fmla="*/ 1 w 3"/>
                    <a:gd name="T89" fmla="*/ 21 h 28"/>
                    <a:gd name="T90" fmla="*/ 1 w 3"/>
                    <a:gd name="T91" fmla="*/ 19 h 28"/>
                    <a:gd name="T92" fmla="*/ 1 w 3"/>
                    <a:gd name="T93" fmla="*/ 17 h 28"/>
                    <a:gd name="T94" fmla="*/ 1 w 3"/>
                    <a:gd name="T95" fmla="*/ 15 h 28"/>
                    <a:gd name="T96" fmla="*/ 0 w 3"/>
                    <a:gd name="T97" fmla="*/ 12 h 28"/>
                    <a:gd name="T98" fmla="*/ 0 w 3"/>
                    <a:gd name="T99" fmla="*/ 10 h 28"/>
                    <a:gd name="T100" fmla="*/ 0 w 3"/>
                    <a:gd name="T101" fmla="*/ 7 h 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
                    <a:gd name="T154" fmla="*/ 0 h 28"/>
                    <a:gd name="T155" fmla="*/ 3 w 3"/>
                    <a:gd name="T156" fmla="*/ 28 h 2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 h="28">
                      <a:moveTo>
                        <a:pt x="3" y="0"/>
                      </a:moveTo>
                      <a:lnTo>
                        <a:pt x="3" y="1"/>
                      </a:lnTo>
                      <a:lnTo>
                        <a:pt x="3" y="2"/>
                      </a:lnTo>
                      <a:lnTo>
                        <a:pt x="3" y="3"/>
                      </a:lnTo>
                      <a:lnTo>
                        <a:pt x="3" y="2"/>
                      </a:lnTo>
                      <a:lnTo>
                        <a:pt x="3" y="1"/>
                      </a:lnTo>
                      <a:lnTo>
                        <a:pt x="2" y="1"/>
                      </a:lnTo>
                      <a:lnTo>
                        <a:pt x="2" y="2"/>
                      </a:lnTo>
                      <a:lnTo>
                        <a:pt x="2" y="3"/>
                      </a:lnTo>
                      <a:lnTo>
                        <a:pt x="2" y="4"/>
                      </a:lnTo>
                      <a:lnTo>
                        <a:pt x="2" y="6"/>
                      </a:lnTo>
                      <a:lnTo>
                        <a:pt x="2" y="7"/>
                      </a:lnTo>
                      <a:lnTo>
                        <a:pt x="2" y="9"/>
                      </a:lnTo>
                      <a:lnTo>
                        <a:pt x="2" y="11"/>
                      </a:lnTo>
                      <a:lnTo>
                        <a:pt x="2" y="13"/>
                      </a:lnTo>
                      <a:lnTo>
                        <a:pt x="2" y="15"/>
                      </a:lnTo>
                      <a:lnTo>
                        <a:pt x="2" y="17"/>
                      </a:lnTo>
                      <a:lnTo>
                        <a:pt x="2" y="19"/>
                      </a:lnTo>
                      <a:lnTo>
                        <a:pt x="2" y="21"/>
                      </a:lnTo>
                      <a:lnTo>
                        <a:pt x="1" y="23"/>
                      </a:lnTo>
                      <a:lnTo>
                        <a:pt x="1" y="25"/>
                      </a:lnTo>
                      <a:lnTo>
                        <a:pt x="1" y="26"/>
                      </a:lnTo>
                      <a:lnTo>
                        <a:pt x="1" y="27"/>
                      </a:lnTo>
                      <a:lnTo>
                        <a:pt x="1" y="28"/>
                      </a:lnTo>
                      <a:lnTo>
                        <a:pt x="1" y="27"/>
                      </a:lnTo>
                      <a:lnTo>
                        <a:pt x="1" y="26"/>
                      </a:lnTo>
                      <a:lnTo>
                        <a:pt x="1" y="24"/>
                      </a:lnTo>
                      <a:lnTo>
                        <a:pt x="1" y="23"/>
                      </a:lnTo>
                      <a:lnTo>
                        <a:pt x="1" y="21"/>
                      </a:lnTo>
                      <a:lnTo>
                        <a:pt x="1" y="19"/>
                      </a:lnTo>
                      <a:lnTo>
                        <a:pt x="1" y="17"/>
                      </a:lnTo>
                      <a:lnTo>
                        <a:pt x="1" y="15"/>
                      </a:lnTo>
                      <a:lnTo>
                        <a:pt x="0" y="12"/>
                      </a:lnTo>
                      <a:lnTo>
                        <a:pt x="0" y="10"/>
                      </a:lnTo>
                      <a:lnTo>
                        <a:pt x="0" y="7"/>
                      </a:lnTo>
                    </a:path>
                  </a:pathLst>
                </a:custGeom>
                <a:noFill/>
                <a:ln w="0">
                  <a:solidFill>
                    <a:srgbClr val="5B82FF"/>
                  </a:solidFill>
                  <a:round/>
                  <a:headEnd/>
                  <a:tailEnd/>
                </a:ln>
              </p:spPr>
              <p:txBody>
                <a:bodyPr/>
                <a:lstStyle/>
                <a:p>
                  <a:endParaRPr lang="en-US">
                    <a:latin typeface="Calibri" pitchFamily="34" charset="0"/>
                  </a:endParaRPr>
                </a:p>
              </p:txBody>
            </p:sp>
            <p:sp>
              <p:nvSpPr>
                <p:cNvPr id="46155" name="Freeform 93"/>
                <p:cNvSpPr>
                  <a:spLocks noChangeAspect="1"/>
                </p:cNvSpPr>
                <p:nvPr/>
              </p:nvSpPr>
              <p:spPr bwMode="auto">
                <a:xfrm>
                  <a:off x="2195" y="3454"/>
                  <a:ext cx="3" cy="69"/>
                </a:xfrm>
                <a:custGeom>
                  <a:avLst/>
                  <a:gdLst>
                    <a:gd name="T0" fmla="*/ 3 w 3"/>
                    <a:gd name="T1" fmla="*/ 22 h 69"/>
                    <a:gd name="T2" fmla="*/ 3 w 3"/>
                    <a:gd name="T3" fmla="*/ 20 h 69"/>
                    <a:gd name="T4" fmla="*/ 3 w 3"/>
                    <a:gd name="T5" fmla="*/ 18 h 69"/>
                    <a:gd name="T6" fmla="*/ 3 w 3"/>
                    <a:gd name="T7" fmla="*/ 16 h 69"/>
                    <a:gd name="T8" fmla="*/ 3 w 3"/>
                    <a:gd name="T9" fmla="*/ 14 h 69"/>
                    <a:gd name="T10" fmla="*/ 3 w 3"/>
                    <a:gd name="T11" fmla="*/ 12 h 69"/>
                    <a:gd name="T12" fmla="*/ 3 w 3"/>
                    <a:gd name="T13" fmla="*/ 10 h 69"/>
                    <a:gd name="T14" fmla="*/ 3 w 3"/>
                    <a:gd name="T15" fmla="*/ 9 h 69"/>
                    <a:gd name="T16" fmla="*/ 3 w 3"/>
                    <a:gd name="T17" fmla="*/ 7 h 69"/>
                    <a:gd name="T18" fmla="*/ 3 w 3"/>
                    <a:gd name="T19" fmla="*/ 6 h 69"/>
                    <a:gd name="T20" fmla="*/ 3 w 3"/>
                    <a:gd name="T21" fmla="*/ 5 h 69"/>
                    <a:gd name="T22" fmla="*/ 3 w 3"/>
                    <a:gd name="T23" fmla="*/ 4 h 69"/>
                    <a:gd name="T24" fmla="*/ 3 w 3"/>
                    <a:gd name="T25" fmla="*/ 3 h 69"/>
                    <a:gd name="T26" fmla="*/ 3 w 3"/>
                    <a:gd name="T27" fmla="*/ 2 h 69"/>
                    <a:gd name="T28" fmla="*/ 2 w 3"/>
                    <a:gd name="T29" fmla="*/ 2 h 69"/>
                    <a:gd name="T30" fmla="*/ 2 w 3"/>
                    <a:gd name="T31" fmla="*/ 1 h 69"/>
                    <a:gd name="T32" fmla="*/ 2 w 3"/>
                    <a:gd name="T33" fmla="*/ 1 h 69"/>
                    <a:gd name="T34" fmla="*/ 2 w 3"/>
                    <a:gd name="T35" fmla="*/ 0 h 69"/>
                    <a:gd name="T36" fmla="*/ 2 w 3"/>
                    <a:gd name="T37" fmla="*/ 0 h 69"/>
                    <a:gd name="T38" fmla="*/ 2 w 3"/>
                    <a:gd name="T39" fmla="*/ 0 h 69"/>
                    <a:gd name="T40" fmla="*/ 2 w 3"/>
                    <a:gd name="T41" fmla="*/ 0 h 69"/>
                    <a:gd name="T42" fmla="*/ 2 w 3"/>
                    <a:gd name="T43" fmla="*/ 0 h 69"/>
                    <a:gd name="T44" fmla="*/ 2 w 3"/>
                    <a:gd name="T45" fmla="*/ 0 h 69"/>
                    <a:gd name="T46" fmla="*/ 2 w 3"/>
                    <a:gd name="T47" fmla="*/ 0 h 69"/>
                    <a:gd name="T48" fmla="*/ 2 w 3"/>
                    <a:gd name="T49" fmla="*/ 0 h 69"/>
                    <a:gd name="T50" fmla="*/ 2 w 3"/>
                    <a:gd name="T51" fmla="*/ 0 h 69"/>
                    <a:gd name="T52" fmla="*/ 2 w 3"/>
                    <a:gd name="T53" fmla="*/ 0 h 69"/>
                    <a:gd name="T54" fmla="*/ 2 w 3"/>
                    <a:gd name="T55" fmla="*/ 0 h 69"/>
                    <a:gd name="T56" fmla="*/ 2 w 3"/>
                    <a:gd name="T57" fmla="*/ 0 h 69"/>
                    <a:gd name="T58" fmla="*/ 2 w 3"/>
                    <a:gd name="T59" fmla="*/ 1 h 69"/>
                    <a:gd name="T60" fmla="*/ 2 w 3"/>
                    <a:gd name="T61" fmla="*/ 1 h 69"/>
                    <a:gd name="T62" fmla="*/ 2 w 3"/>
                    <a:gd name="T63" fmla="*/ 2 h 69"/>
                    <a:gd name="T64" fmla="*/ 1 w 3"/>
                    <a:gd name="T65" fmla="*/ 3 h 69"/>
                    <a:gd name="T66" fmla="*/ 1 w 3"/>
                    <a:gd name="T67" fmla="*/ 3 h 69"/>
                    <a:gd name="T68" fmla="*/ 1 w 3"/>
                    <a:gd name="T69" fmla="*/ 4 h 69"/>
                    <a:gd name="T70" fmla="*/ 1 w 3"/>
                    <a:gd name="T71" fmla="*/ 6 h 69"/>
                    <a:gd name="T72" fmla="*/ 1 w 3"/>
                    <a:gd name="T73" fmla="*/ 7 h 69"/>
                    <a:gd name="T74" fmla="*/ 1 w 3"/>
                    <a:gd name="T75" fmla="*/ 9 h 69"/>
                    <a:gd name="T76" fmla="*/ 1 w 3"/>
                    <a:gd name="T77" fmla="*/ 11 h 69"/>
                    <a:gd name="T78" fmla="*/ 1 w 3"/>
                    <a:gd name="T79" fmla="*/ 14 h 69"/>
                    <a:gd name="T80" fmla="*/ 1 w 3"/>
                    <a:gd name="T81" fmla="*/ 17 h 69"/>
                    <a:gd name="T82" fmla="*/ 1 w 3"/>
                    <a:gd name="T83" fmla="*/ 21 h 69"/>
                    <a:gd name="T84" fmla="*/ 1 w 3"/>
                    <a:gd name="T85" fmla="*/ 25 h 69"/>
                    <a:gd name="T86" fmla="*/ 1 w 3"/>
                    <a:gd name="T87" fmla="*/ 30 h 69"/>
                    <a:gd name="T88" fmla="*/ 1 w 3"/>
                    <a:gd name="T89" fmla="*/ 35 h 69"/>
                    <a:gd name="T90" fmla="*/ 1 w 3"/>
                    <a:gd name="T91" fmla="*/ 40 h 69"/>
                    <a:gd name="T92" fmla="*/ 1 w 3"/>
                    <a:gd name="T93" fmla="*/ 45 h 69"/>
                    <a:gd name="T94" fmla="*/ 1 w 3"/>
                    <a:gd name="T95" fmla="*/ 51 h 69"/>
                    <a:gd name="T96" fmla="*/ 1 w 3"/>
                    <a:gd name="T97" fmla="*/ 57 h 69"/>
                    <a:gd name="T98" fmla="*/ 0 w 3"/>
                    <a:gd name="T99" fmla="*/ 63 h 69"/>
                    <a:gd name="T100" fmla="*/ 0 w 3"/>
                    <a:gd name="T101" fmla="*/ 69 h 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
                    <a:gd name="T154" fmla="*/ 0 h 69"/>
                    <a:gd name="T155" fmla="*/ 3 w 3"/>
                    <a:gd name="T156" fmla="*/ 69 h 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 h="69">
                      <a:moveTo>
                        <a:pt x="3" y="22"/>
                      </a:moveTo>
                      <a:lnTo>
                        <a:pt x="3" y="20"/>
                      </a:lnTo>
                      <a:lnTo>
                        <a:pt x="3" y="18"/>
                      </a:lnTo>
                      <a:lnTo>
                        <a:pt x="3" y="16"/>
                      </a:lnTo>
                      <a:lnTo>
                        <a:pt x="3" y="14"/>
                      </a:lnTo>
                      <a:lnTo>
                        <a:pt x="3" y="12"/>
                      </a:lnTo>
                      <a:lnTo>
                        <a:pt x="3" y="10"/>
                      </a:lnTo>
                      <a:lnTo>
                        <a:pt x="3" y="9"/>
                      </a:lnTo>
                      <a:lnTo>
                        <a:pt x="3" y="7"/>
                      </a:lnTo>
                      <a:lnTo>
                        <a:pt x="3" y="6"/>
                      </a:lnTo>
                      <a:lnTo>
                        <a:pt x="3" y="5"/>
                      </a:lnTo>
                      <a:lnTo>
                        <a:pt x="3" y="4"/>
                      </a:lnTo>
                      <a:lnTo>
                        <a:pt x="3" y="3"/>
                      </a:lnTo>
                      <a:lnTo>
                        <a:pt x="3" y="2"/>
                      </a:lnTo>
                      <a:lnTo>
                        <a:pt x="2" y="2"/>
                      </a:lnTo>
                      <a:lnTo>
                        <a:pt x="2" y="1"/>
                      </a:lnTo>
                      <a:lnTo>
                        <a:pt x="2" y="0"/>
                      </a:lnTo>
                      <a:lnTo>
                        <a:pt x="2" y="1"/>
                      </a:lnTo>
                      <a:lnTo>
                        <a:pt x="2" y="2"/>
                      </a:lnTo>
                      <a:lnTo>
                        <a:pt x="1" y="3"/>
                      </a:lnTo>
                      <a:lnTo>
                        <a:pt x="1" y="4"/>
                      </a:lnTo>
                      <a:lnTo>
                        <a:pt x="1" y="6"/>
                      </a:lnTo>
                      <a:lnTo>
                        <a:pt x="1" y="7"/>
                      </a:lnTo>
                      <a:lnTo>
                        <a:pt x="1" y="9"/>
                      </a:lnTo>
                      <a:lnTo>
                        <a:pt x="1" y="11"/>
                      </a:lnTo>
                      <a:lnTo>
                        <a:pt x="1" y="14"/>
                      </a:lnTo>
                      <a:lnTo>
                        <a:pt x="1" y="17"/>
                      </a:lnTo>
                      <a:lnTo>
                        <a:pt x="1" y="21"/>
                      </a:lnTo>
                      <a:lnTo>
                        <a:pt x="1" y="25"/>
                      </a:lnTo>
                      <a:lnTo>
                        <a:pt x="1" y="30"/>
                      </a:lnTo>
                      <a:lnTo>
                        <a:pt x="1" y="35"/>
                      </a:lnTo>
                      <a:lnTo>
                        <a:pt x="1" y="40"/>
                      </a:lnTo>
                      <a:lnTo>
                        <a:pt x="1" y="45"/>
                      </a:lnTo>
                      <a:lnTo>
                        <a:pt x="1" y="51"/>
                      </a:lnTo>
                      <a:lnTo>
                        <a:pt x="1" y="57"/>
                      </a:lnTo>
                      <a:lnTo>
                        <a:pt x="0" y="63"/>
                      </a:lnTo>
                      <a:lnTo>
                        <a:pt x="0" y="69"/>
                      </a:lnTo>
                    </a:path>
                  </a:pathLst>
                </a:custGeom>
                <a:noFill/>
                <a:ln w="0">
                  <a:solidFill>
                    <a:srgbClr val="5B82FF"/>
                  </a:solidFill>
                  <a:round/>
                  <a:headEnd/>
                  <a:tailEnd/>
                </a:ln>
              </p:spPr>
              <p:txBody>
                <a:bodyPr/>
                <a:lstStyle/>
                <a:p>
                  <a:endParaRPr lang="en-US">
                    <a:latin typeface="Calibri" pitchFamily="34" charset="0"/>
                  </a:endParaRPr>
                </a:p>
              </p:txBody>
            </p:sp>
            <p:sp>
              <p:nvSpPr>
                <p:cNvPr id="46156" name="Freeform 94"/>
                <p:cNvSpPr>
                  <a:spLocks noChangeAspect="1"/>
                </p:cNvSpPr>
                <p:nvPr/>
              </p:nvSpPr>
              <p:spPr bwMode="auto">
                <a:xfrm>
                  <a:off x="2192" y="3452"/>
                  <a:ext cx="3" cy="108"/>
                </a:xfrm>
                <a:custGeom>
                  <a:avLst/>
                  <a:gdLst>
                    <a:gd name="T0" fmla="*/ 3 w 3"/>
                    <a:gd name="T1" fmla="*/ 71 h 108"/>
                    <a:gd name="T2" fmla="*/ 3 w 3"/>
                    <a:gd name="T3" fmla="*/ 76 h 108"/>
                    <a:gd name="T4" fmla="*/ 3 w 3"/>
                    <a:gd name="T5" fmla="*/ 82 h 108"/>
                    <a:gd name="T6" fmla="*/ 3 w 3"/>
                    <a:gd name="T7" fmla="*/ 87 h 108"/>
                    <a:gd name="T8" fmla="*/ 3 w 3"/>
                    <a:gd name="T9" fmla="*/ 92 h 108"/>
                    <a:gd name="T10" fmla="*/ 3 w 3"/>
                    <a:gd name="T11" fmla="*/ 96 h 108"/>
                    <a:gd name="T12" fmla="*/ 3 w 3"/>
                    <a:gd name="T13" fmla="*/ 99 h 108"/>
                    <a:gd name="T14" fmla="*/ 3 w 3"/>
                    <a:gd name="T15" fmla="*/ 103 h 108"/>
                    <a:gd name="T16" fmla="*/ 3 w 3"/>
                    <a:gd name="T17" fmla="*/ 105 h 108"/>
                    <a:gd name="T18" fmla="*/ 3 w 3"/>
                    <a:gd name="T19" fmla="*/ 107 h 108"/>
                    <a:gd name="T20" fmla="*/ 3 w 3"/>
                    <a:gd name="T21" fmla="*/ 107 h 108"/>
                    <a:gd name="T22" fmla="*/ 3 w 3"/>
                    <a:gd name="T23" fmla="*/ 108 h 108"/>
                    <a:gd name="T24" fmla="*/ 3 w 3"/>
                    <a:gd name="T25" fmla="*/ 107 h 108"/>
                    <a:gd name="T26" fmla="*/ 3 w 3"/>
                    <a:gd name="T27" fmla="*/ 106 h 108"/>
                    <a:gd name="T28" fmla="*/ 3 w 3"/>
                    <a:gd name="T29" fmla="*/ 104 h 108"/>
                    <a:gd name="T30" fmla="*/ 3 w 3"/>
                    <a:gd name="T31" fmla="*/ 102 h 108"/>
                    <a:gd name="T32" fmla="*/ 2 w 3"/>
                    <a:gd name="T33" fmla="*/ 100 h 108"/>
                    <a:gd name="T34" fmla="*/ 2 w 3"/>
                    <a:gd name="T35" fmla="*/ 96 h 108"/>
                    <a:gd name="T36" fmla="*/ 2 w 3"/>
                    <a:gd name="T37" fmla="*/ 93 h 108"/>
                    <a:gd name="T38" fmla="*/ 2 w 3"/>
                    <a:gd name="T39" fmla="*/ 89 h 108"/>
                    <a:gd name="T40" fmla="*/ 2 w 3"/>
                    <a:gd name="T41" fmla="*/ 85 h 108"/>
                    <a:gd name="T42" fmla="*/ 2 w 3"/>
                    <a:gd name="T43" fmla="*/ 80 h 108"/>
                    <a:gd name="T44" fmla="*/ 2 w 3"/>
                    <a:gd name="T45" fmla="*/ 76 h 108"/>
                    <a:gd name="T46" fmla="*/ 2 w 3"/>
                    <a:gd name="T47" fmla="*/ 71 h 108"/>
                    <a:gd name="T48" fmla="*/ 2 w 3"/>
                    <a:gd name="T49" fmla="*/ 66 h 108"/>
                    <a:gd name="T50" fmla="*/ 2 w 3"/>
                    <a:gd name="T51" fmla="*/ 61 h 108"/>
                    <a:gd name="T52" fmla="*/ 2 w 3"/>
                    <a:gd name="T53" fmla="*/ 57 h 108"/>
                    <a:gd name="T54" fmla="*/ 2 w 3"/>
                    <a:gd name="T55" fmla="*/ 52 h 108"/>
                    <a:gd name="T56" fmla="*/ 2 w 3"/>
                    <a:gd name="T57" fmla="*/ 48 h 108"/>
                    <a:gd name="T58" fmla="*/ 2 w 3"/>
                    <a:gd name="T59" fmla="*/ 44 h 108"/>
                    <a:gd name="T60" fmla="*/ 2 w 3"/>
                    <a:gd name="T61" fmla="*/ 40 h 108"/>
                    <a:gd name="T62" fmla="*/ 2 w 3"/>
                    <a:gd name="T63" fmla="*/ 37 h 108"/>
                    <a:gd name="T64" fmla="*/ 1 w 3"/>
                    <a:gd name="T65" fmla="*/ 33 h 108"/>
                    <a:gd name="T66" fmla="*/ 1 w 3"/>
                    <a:gd name="T67" fmla="*/ 30 h 108"/>
                    <a:gd name="T68" fmla="*/ 1 w 3"/>
                    <a:gd name="T69" fmla="*/ 27 h 108"/>
                    <a:gd name="T70" fmla="*/ 1 w 3"/>
                    <a:gd name="T71" fmla="*/ 24 h 108"/>
                    <a:gd name="T72" fmla="*/ 1 w 3"/>
                    <a:gd name="T73" fmla="*/ 21 h 108"/>
                    <a:gd name="T74" fmla="*/ 1 w 3"/>
                    <a:gd name="T75" fmla="*/ 19 h 108"/>
                    <a:gd name="T76" fmla="*/ 1 w 3"/>
                    <a:gd name="T77" fmla="*/ 16 h 108"/>
                    <a:gd name="T78" fmla="*/ 1 w 3"/>
                    <a:gd name="T79" fmla="*/ 14 h 108"/>
                    <a:gd name="T80" fmla="*/ 1 w 3"/>
                    <a:gd name="T81" fmla="*/ 12 h 108"/>
                    <a:gd name="T82" fmla="*/ 1 w 3"/>
                    <a:gd name="T83" fmla="*/ 11 h 108"/>
                    <a:gd name="T84" fmla="*/ 1 w 3"/>
                    <a:gd name="T85" fmla="*/ 9 h 108"/>
                    <a:gd name="T86" fmla="*/ 1 w 3"/>
                    <a:gd name="T87" fmla="*/ 8 h 108"/>
                    <a:gd name="T88" fmla="*/ 1 w 3"/>
                    <a:gd name="T89" fmla="*/ 6 h 108"/>
                    <a:gd name="T90" fmla="*/ 1 w 3"/>
                    <a:gd name="T91" fmla="*/ 5 h 108"/>
                    <a:gd name="T92" fmla="*/ 1 w 3"/>
                    <a:gd name="T93" fmla="*/ 4 h 108"/>
                    <a:gd name="T94" fmla="*/ 1 w 3"/>
                    <a:gd name="T95" fmla="*/ 3 h 108"/>
                    <a:gd name="T96" fmla="*/ 1 w 3"/>
                    <a:gd name="T97" fmla="*/ 2 h 108"/>
                    <a:gd name="T98" fmla="*/ 1 w 3"/>
                    <a:gd name="T99" fmla="*/ 1 h 108"/>
                    <a:gd name="T100" fmla="*/ 0 w 3"/>
                    <a:gd name="T101" fmla="*/ 0 h 1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
                    <a:gd name="T154" fmla="*/ 0 h 108"/>
                    <a:gd name="T155" fmla="*/ 3 w 3"/>
                    <a:gd name="T156" fmla="*/ 108 h 1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 h="108">
                      <a:moveTo>
                        <a:pt x="3" y="71"/>
                      </a:moveTo>
                      <a:lnTo>
                        <a:pt x="3" y="76"/>
                      </a:lnTo>
                      <a:lnTo>
                        <a:pt x="3" y="82"/>
                      </a:lnTo>
                      <a:lnTo>
                        <a:pt x="3" y="87"/>
                      </a:lnTo>
                      <a:lnTo>
                        <a:pt x="3" y="92"/>
                      </a:lnTo>
                      <a:lnTo>
                        <a:pt x="3" y="96"/>
                      </a:lnTo>
                      <a:lnTo>
                        <a:pt x="3" y="99"/>
                      </a:lnTo>
                      <a:lnTo>
                        <a:pt x="3" y="103"/>
                      </a:lnTo>
                      <a:lnTo>
                        <a:pt x="3" y="105"/>
                      </a:lnTo>
                      <a:lnTo>
                        <a:pt x="3" y="107"/>
                      </a:lnTo>
                      <a:lnTo>
                        <a:pt x="3" y="108"/>
                      </a:lnTo>
                      <a:lnTo>
                        <a:pt x="3" y="107"/>
                      </a:lnTo>
                      <a:lnTo>
                        <a:pt x="3" y="106"/>
                      </a:lnTo>
                      <a:lnTo>
                        <a:pt x="3" y="104"/>
                      </a:lnTo>
                      <a:lnTo>
                        <a:pt x="3" y="102"/>
                      </a:lnTo>
                      <a:lnTo>
                        <a:pt x="2" y="100"/>
                      </a:lnTo>
                      <a:lnTo>
                        <a:pt x="2" y="96"/>
                      </a:lnTo>
                      <a:lnTo>
                        <a:pt x="2" y="93"/>
                      </a:lnTo>
                      <a:lnTo>
                        <a:pt x="2" y="89"/>
                      </a:lnTo>
                      <a:lnTo>
                        <a:pt x="2" y="85"/>
                      </a:lnTo>
                      <a:lnTo>
                        <a:pt x="2" y="80"/>
                      </a:lnTo>
                      <a:lnTo>
                        <a:pt x="2" y="76"/>
                      </a:lnTo>
                      <a:lnTo>
                        <a:pt x="2" y="71"/>
                      </a:lnTo>
                      <a:lnTo>
                        <a:pt x="2" y="66"/>
                      </a:lnTo>
                      <a:lnTo>
                        <a:pt x="2" y="61"/>
                      </a:lnTo>
                      <a:lnTo>
                        <a:pt x="2" y="57"/>
                      </a:lnTo>
                      <a:lnTo>
                        <a:pt x="2" y="52"/>
                      </a:lnTo>
                      <a:lnTo>
                        <a:pt x="2" y="48"/>
                      </a:lnTo>
                      <a:lnTo>
                        <a:pt x="2" y="44"/>
                      </a:lnTo>
                      <a:lnTo>
                        <a:pt x="2" y="40"/>
                      </a:lnTo>
                      <a:lnTo>
                        <a:pt x="2" y="37"/>
                      </a:lnTo>
                      <a:lnTo>
                        <a:pt x="1" y="33"/>
                      </a:lnTo>
                      <a:lnTo>
                        <a:pt x="1" y="30"/>
                      </a:lnTo>
                      <a:lnTo>
                        <a:pt x="1" y="27"/>
                      </a:lnTo>
                      <a:lnTo>
                        <a:pt x="1" y="24"/>
                      </a:lnTo>
                      <a:lnTo>
                        <a:pt x="1" y="21"/>
                      </a:lnTo>
                      <a:lnTo>
                        <a:pt x="1" y="19"/>
                      </a:lnTo>
                      <a:lnTo>
                        <a:pt x="1" y="16"/>
                      </a:lnTo>
                      <a:lnTo>
                        <a:pt x="1" y="14"/>
                      </a:lnTo>
                      <a:lnTo>
                        <a:pt x="1" y="12"/>
                      </a:lnTo>
                      <a:lnTo>
                        <a:pt x="1" y="11"/>
                      </a:lnTo>
                      <a:lnTo>
                        <a:pt x="1" y="9"/>
                      </a:lnTo>
                      <a:lnTo>
                        <a:pt x="1" y="8"/>
                      </a:lnTo>
                      <a:lnTo>
                        <a:pt x="1" y="6"/>
                      </a:lnTo>
                      <a:lnTo>
                        <a:pt x="1" y="5"/>
                      </a:lnTo>
                      <a:lnTo>
                        <a:pt x="1" y="4"/>
                      </a:lnTo>
                      <a:lnTo>
                        <a:pt x="1" y="3"/>
                      </a:lnTo>
                      <a:lnTo>
                        <a:pt x="1" y="2"/>
                      </a:lnTo>
                      <a:lnTo>
                        <a:pt x="1" y="1"/>
                      </a:lnTo>
                      <a:lnTo>
                        <a:pt x="0" y="0"/>
                      </a:lnTo>
                    </a:path>
                  </a:pathLst>
                </a:custGeom>
                <a:noFill/>
                <a:ln w="0">
                  <a:solidFill>
                    <a:srgbClr val="5B82FF"/>
                  </a:solidFill>
                  <a:round/>
                  <a:headEnd/>
                  <a:tailEnd/>
                </a:ln>
              </p:spPr>
              <p:txBody>
                <a:bodyPr/>
                <a:lstStyle/>
                <a:p>
                  <a:endParaRPr lang="en-US">
                    <a:latin typeface="Calibri" pitchFamily="34" charset="0"/>
                  </a:endParaRPr>
                </a:p>
              </p:txBody>
            </p:sp>
            <p:sp>
              <p:nvSpPr>
                <p:cNvPr id="46157" name="Freeform 95"/>
                <p:cNvSpPr>
                  <a:spLocks noChangeAspect="1"/>
                </p:cNvSpPr>
                <p:nvPr/>
              </p:nvSpPr>
              <p:spPr bwMode="auto">
                <a:xfrm>
                  <a:off x="2190" y="3445"/>
                  <a:ext cx="2" cy="7"/>
                </a:xfrm>
                <a:custGeom>
                  <a:avLst/>
                  <a:gdLst>
                    <a:gd name="T0" fmla="*/ 2 w 2"/>
                    <a:gd name="T1" fmla="*/ 7 h 7"/>
                    <a:gd name="T2" fmla="*/ 2 w 2"/>
                    <a:gd name="T3" fmla="*/ 7 h 7"/>
                    <a:gd name="T4" fmla="*/ 2 w 2"/>
                    <a:gd name="T5" fmla="*/ 6 h 7"/>
                    <a:gd name="T6" fmla="*/ 2 w 2"/>
                    <a:gd name="T7" fmla="*/ 6 h 7"/>
                    <a:gd name="T8" fmla="*/ 2 w 2"/>
                    <a:gd name="T9" fmla="*/ 5 h 7"/>
                    <a:gd name="T10" fmla="*/ 2 w 2"/>
                    <a:gd name="T11" fmla="*/ 5 h 7"/>
                    <a:gd name="T12" fmla="*/ 2 w 2"/>
                    <a:gd name="T13" fmla="*/ 4 h 7"/>
                    <a:gd name="T14" fmla="*/ 2 w 2"/>
                    <a:gd name="T15" fmla="*/ 4 h 7"/>
                    <a:gd name="T16" fmla="*/ 2 w 2"/>
                    <a:gd name="T17" fmla="*/ 3 h 7"/>
                    <a:gd name="T18" fmla="*/ 2 w 2"/>
                    <a:gd name="T19" fmla="*/ 3 h 7"/>
                    <a:gd name="T20" fmla="*/ 2 w 2"/>
                    <a:gd name="T21" fmla="*/ 3 h 7"/>
                    <a:gd name="T22" fmla="*/ 2 w 2"/>
                    <a:gd name="T23" fmla="*/ 3 h 7"/>
                    <a:gd name="T24" fmla="*/ 2 w 2"/>
                    <a:gd name="T25" fmla="*/ 2 h 7"/>
                    <a:gd name="T26" fmla="*/ 2 w 2"/>
                    <a:gd name="T27" fmla="*/ 2 h 7"/>
                    <a:gd name="T28" fmla="*/ 2 w 2"/>
                    <a:gd name="T29" fmla="*/ 2 h 7"/>
                    <a:gd name="T30" fmla="*/ 2 w 2"/>
                    <a:gd name="T31" fmla="*/ 2 h 7"/>
                    <a:gd name="T32" fmla="*/ 2 w 2"/>
                    <a:gd name="T33" fmla="*/ 2 h 7"/>
                    <a:gd name="T34" fmla="*/ 1 w 2"/>
                    <a:gd name="T35" fmla="*/ 1 h 7"/>
                    <a:gd name="T36" fmla="*/ 1 w 2"/>
                    <a:gd name="T37" fmla="*/ 1 h 7"/>
                    <a:gd name="T38" fmla="*/ 1 w 2"/>
                    <a:gd name="T39" fmla="*/ 1 h 7"/>
                    <a:gd name="T40" fmla="*/ 1 w 2"/>
                    <a:gd name="T41" fmla="*/ 1 h 7"/>
                    <a:gd name="T42" fmla="*/ 1 w 2"/>
                    <a:gd name="T43" fmla="*/ 1 h 7"/>
                    <a:gd name="T44" fmla="*/ 1 w 2"/>
                    <a:gd name="T45" fmla="*/ 1 h 7"/>
                    <a:gd name="T46" fmla="*/ 1 w 2"/>
                    <a:gd name="T47" fmla="*/ 1 h 7"/>
                    <a:gd name="T48" fmla="*/ 1 w 2"/>
                    <a:gd name="T49" fmla="*/ 1 h 7"/>
                    <a:gd name="T50" fmla="*/ 1 w 2"/>
                    <a:gd name="T51" fmla="*/ 1 h 7"/>
                    <a:gd name="T52" fmla="*/ 1 w 2"/>
                    <a:gd name="T53" fmla="*/ 1 h 7"/>
                    <a:gd name="T54" fmla="*/ 1 w 2"/>
                    <a:gd name="T55" fmla="*/ 1 h 7"/>
                    <a:gd name="T56" fmla="*/ 1 w 2"/>
                    <a:gd name="T57" fmla="*/ 0 h 7"/>
                    <a:gd name="T58" fmla="*/ 1 w 2"/>
                    <a:gd name="T59" fmla="*/ 0 h 7"/>
                    <a:gd name="T60" fmla="*/ 1 w 2"/>
                    <a:gd name="T61" fmla="*/ 0 h 7"/>
                    <a:gd name="T62" fmla="*/ 1 w 2"/>
                    <a:gd name="T63" fmla="*/ 0 h 7"/>
                    <a:gd name="T64" fmla="*/ 1 w 2"/>
                    <a:gd name="T65" fmla="*/ 0 h 7"/>
                    <a:gd name="T66" fmla="*/ 0 w 2"/>
                    <a:gd name="T67" fmla="*/ 0 h 7"/>
                    <a:gd name="T68" fmla="*/ 0 w 2"/>
                    <a:gd name="T69" fmla="*/ 0 h 7"/>
                    <a:gd name="T70" fmla="*/ 0 w 2"/>
                    <a:gd name="T71" fmla="*/ 0 h 7"/>
                    <a:gd name="T72" fmla="*/ 0 w 2"/>
                    <a:gd name="T73" fmla="*/ 0 h 7"/>
                    <a:gd name="T74" fmla="*/ 0 w 2"/>
                    <a:gd name="T75" fmla="*/ 0 h 7"/>
                    <a:gd name="T76" fmla="*/ 0 w 2"/>
                    <a:gd name="T77" fmla="*/ 0 h 7"/>
                    <a:gd name="T78" fmla="*/ 0 w 2"/>
                    <a:gd name="T79" fmla="*/ 0 h 7"/>
                    <a:gd name="T80" fmla="*/ 0 w 2"/>
                    <a:gd name="T81" fmla="*/ 0 h 7"/>
                    <a:gd name="T82" fmla="*/ 0 w 2"/>
                    <a:gd name="T83" fmla="*/ 0 h 7"/>
                    <a:gd name="T84" fmla="*/ 0 w 2"/>
                    <a:gd name="T85" fmla="*/ 0 h 7"/>
                    <a:gd name="T86" fmla="*/ 0 w 2"/>
                    <a:gd name="T87" fmla="*/ 0 h 7"/>
                    <a:gd name="T88" fmla="*/ 0 w 2"/>
                    <a:gd name="T89" fmla="*/ 0 h 7"/>
                    <a:gd name="T90" fmla="*/ 0 w 2"/>
                    <a:gd name="T91" fmla="*/ 0 h 7"/>
                    <a:gd name="T92" fmla="*/ 0 w 2"/>
                    <a:gd name="T93" fmla="*/ 0 h 7"/>
                    <a:gd name="T94" fmla="*/ 0 w 2"/>
                    <a:gd name="T95" fmla="*/ 0 h 7"/>
                    <a:gd name="T96" fmla="*/ 0 w 2"/>
                    <a:gd name="T97" fmla="*/ 0 h 7"/>
                    <a:gd name="T98" fmla="*/ 0 w 2"/>
                    <a:gd name="T99" fmla="*/ 0 h 7"/>
                    <a:gd name="T100" fmla="*/ 0 w 2"/>
                    <a:gd name="T101" fmla="*/ 1 h 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
                    <a:gd name="T154" fmla="*/ 0 h 7"/>
                    <a:gd name="T155" fmla="*/ 2 w 2"/>
                    <a:gd name="T156" fmla="*/ 7 h 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 h="7">
                      <a:moveTo>
                        <a:pt x="2" y="7"/>
                      </a:moveTo>
                      <a:lnTo>
                        <a:pt x="2" y="7"/>
                      </a:lnTo>
                      <a:lnTo>
                        <a:pt x="2" y="6"/>
                      </a:lnTo>
                      <a:lnTo>
                        <a:pt x="2" y="5"/>
                      </a:lnTo>
                      <a:lnTo>
                        <a:pt x="2" y="4"/>
                      </a:lnTo>
                      <a:lnTo>
                        <a:pt x="2" y="3"/>
                      </a:lnTo>
                      <a:lnTo>
                        <a:pt x="2" y="2"/>
                      </a:lnTo>
                      <a:lnTo>
                        <a:pt x="1" y="1"/>
                      </a:lnTo>
                      <a:lnTo>
                        <a:pt x="1" y="0"/>
                      </a:lnTo>
                      <a:lnTo>
                        <a:pt x="0" y="0"/>
                      </a:lnTo>
                      <a:lnTo>
                        <a:pt x="0" y="1"/>
                      </a:lnTo>
                    </a:path>
                  </a:pathLst>
                </a:custGeom>
                <a:noFill/>
                <a:ln w="0">
                  <a:solidFill>
                    <a:srgbClr val="5B82FF"/>
                  </a:solidFill>
                  <a:round/>
                  <a:headEnd/>
                  <a:tailEnd/>
                </a:ln>
              </p:spPr>
              <p:txBody>
                <a:bodyPr/>
                <a:lstStyle/>
                <a:p>
                  <a:endParaRPr lang="en-US">
                    <a:latin typeface="Calibri" pitchFamily="34" charset="0"/>
                  </a:endParaRPr>
                </a:p>
              </p:txBody>
            </p:sp>
            <p:sp>
              <p:nvSpPr>
                <p:cNvPr id="46158" name="Freeform 96"/>
                <p:cNvSpPr>
                  <a:spLocks noChangeAspect="1"/>
                </p:cNvSpPr>
                <p:nvPr/>
              </p:nvSpPr>
              <p:spPr bwMode="auto">
                <a:xfrm>
                  <a:off x="2187" y="3446"/>
                  <a:ext cx="3" cy="33"/>
                </a:xfrm>
                <a:custGeom>
                  <a:avLst/>
                  <a:gdLst>
                    <a:gd name="T0" fmla="*/ 3 w 3"/>
                    <a:gd name="T1" fmla="*/ 0 h 33"/>
                    <a:gd name="T2" fmla="*/ 2 w 3"/>
                    <a:gd name="T3" fmla="*/ 0 h 33"/>
                    <a:gd name="T4" fmla="*/ 2 w 3"/>
                    <a:gd name="T5" fmla="*/ 0 h 33"/>
                    <a:gd name="T6" fmla="*/ 2 w 3"/>
                    <a:gd name="T7" fmla="*/ 0 h 33"/>
                    <a:gd name="T8" fmla="*/ 2 w 3"/>
                    <a:gd name="T9" fmla="*/ 0 h 33"/>
                    <a:gd name="T10" fmla="*/ 2 w 3"/>
                    <a:gd name="T11" fmla="*/ 0 h 33"/>
                    <a:gd name="T12" fmla="*/ 2 w 3"/>
                    <a:gd name="T13" fmla="*/ 0 h 33"/>
                    <a:gd name="T14" fmla="*/ 2 w 3"/>
                    <a:gd name="T15" fmla="*/ 0 h 33"/>
                    <a:gd name="T16" fmla="*/ 2 w 3"/>
                    <a:gd name="T17" fmla="*/ 0 h 33"/>
                    <a:gd name="T18" fmla="*/ 2 w 3"/>
                    <a:gd name="T19" fmla="*/ 0 h 33"/>
                    <a:gd name="T20" fmla="*/ 2 w 3"/>
                    <a:gd name="T21" fmla="*/ 0 h 33"/>
                    <a:gd name="T22" fmla="*/ 2 w 3"/>
                    <a:gd name="T23" fmla="*/ 1 h 33"/>
                    <a:gd name="T24" fmla="*/ 2 w 3"/>
                    <a:gd name="T25" fmla="*/ 1 h 33"/>
                    <a:gd name="T26" fmla="*/ 2 w 3"/>
                    <a:gd name="T27" fmla="*/ 1 h 33"/>
                    <a:gd name="T28" fmla="*/ 2 w 3"/>
                    <a:gd name="T29" fmla="*/ 2 h 33"/>
                    <a:gd name="T30" fmla="*/ 2 w 3"/>
                    <a:gd name="T31" fmla="*/ 2 h 33"/>
                    <a:gd name="T32" fmla="*/ 2 w 3"/>
                    <a:gd name="T33" fmla="*/ 2 h 33"/>
                    <a:gd name="T34" fmla="*/ 2 w 3"/>
                    <a:gd name="T35" fmla="*/ 3 h 33"/>
                    <a:gd name="T36" fmla="*/ 1 w 3"/>
                    <a:gd name="T37" fmla="*/ 3 h 33"/>
                    <a:gd name="T38" fmla="*/ 1 w 3"/>
                    <a:gd name="T39" fmla="*/ 4 h 33"/>
                    <a:gd name="T40" fmla="*/ 1 w 3"/>
                    <a:gd name="T41" fmla="*/ 5 h 33"/>
                    <a:gd name="T42" fmla="*/ 1 w 3"/>
                    <a:gd name="T43" fmla="*/ 6 h 33"/>
                    <a:gd name="T44" fmla="*/ 1 w 3"/>
                    <a:gd name="T45" fmla="*/ 7 h 33"/>
                    <a:gd name="T46" fmla="*/ 1 w 3"/>
                    <a:gd name="T47" fmla="*/ 8 h 33"/>
                    <a:gd name="T48" fmla="*/ 1 w 3"/>
                    <a:gd name="T49" fmla="*/ 9 h 33"/>
                    <a:gd name="T50" fmla="*/ 1 w 3"/>
                    <a:gd name="T51" fmla="*/ 11 h 33"/>
                    <a:gd name="T52" fmla="*/ 1 w 3"/>
                    <a:gd name="T53" fmla="*/ 13 h 33"/>
                    <a:gd name="T54" fmla="*/ 1 w 3"/>
                    <a:gd name="T55" fmla="*/ 14 h 33"/>
                    <a:gd name="T56" fmla="*/ 1 w 3"/>
                    <a:gd name="T57" fmla="*/ 17 h 33"/>
                    <a:gd name="T58" fmla="*/ 1 w 3"/>
                    <a:gd name="T59" fmla="*/ 19 h 33"/>
                    <a:gd name="T60" fmla="*/ 1 w 3"/>
                    <a:gd name="T61" fmla="*/ 21 h 33"/>
                    <a:gd name="T62" fmla="*/ 1 w 3"/>
                    <a:gd name="T63" fmla="*/ 23 h 33"/>
                    <a:gd name="T64" fmla="*/ 1 w 3"/>
                    <a:gd name="T65" fmla="*/ 25 h 33"/>
                    <a:gd name="T66" fmla="*/ 1 w 3"/>
                    <a:gd name="T67" fmla="*/ 27 h 33"/>
                    <a:gd name="T68" fmla="*/ 0 w 3"/>
                    <a:gd name="T69" fmla="*/ 28 h 33"/>
                    <a:gd name="T70" fmla="*/ 0 w 3"/>
                    <a:gd name="T71" fmla="*/ 30 h 33"/>
                    <a:gd name="T72" fmla="*/ 0 w 3"/>
                    <a:gd name="T73" fmla="*/ 31 h 33"/>
                    <a:gd name="T74" fmla="*/ 0 w 3"/>
                    <a:gd name="T75" fmla="*/ 31 h 33"/>
                    <a:gd name="T76" fmla="*/ 0 w 3"/>
                    <a:gd name="T77" fmla="*/ 32 h 33"/>
                    <a:gd name="T78" fmla="*/ 0 w 3"/>
                    <a:gd name="T79" fmla="*/ 32 h 33"/>
                    <a:gd name="T80" fmla="*/ 0 w 3"/>
                    <a:gd name="T81" fmla="*/ 33 h 33"/>
                    <a:gd name="T82" fmla="*/ 0 w 3"/>
                    <a:gd name="T83" fmla="*/ 32 h 33"/>
                    <a:gd name="T84" fmla="*/ 0 w 3"/>
                    <a:gd name="T85" fmla="*/ 32 h 33"/>
                    <a:gd name="T86" fmla="*/ 0 w 3"/>
                    <a:gd name="T87" fmla="*/ 31 h 33"/>
                    <a:gd name="T88" fmla="*/ 0 w 3"/>
                    <a:gd name="T89" fmla="*/ 31 h 33"/>
                    <a:gd name="T90" fmla="*/ 0 w 3"/>
                    <a:gd name="T91" fmla="*/ 30 h 33"/>
                    <a:gd name="T92" fmla="*/ 0 w 3"/>
                    <a:gd name="T93" fmla="*/ 28 h 33"/>
                    <a:gd name="T94" fmla="*/ 0 w 3"/>
                    <a:gd name="T95" fmla="*/ 27 h 33"/>
                    <a:gd name="T96" fmla="*/ 0 w 3"/>
                    <a:gd name="T97" fmla="*/ 25 h 33"/>
                    <a:gd name="T98" fmla="*/ 0 w 3"/>
                    <a:gd name="T99" fmla="*/ 23 h 33"/>
                    <a:gd name="T100" fmla="*/ 0 w 3"/>
                    <a:gd name="T101" fmla="*/ 21 h 3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
                    <a:gd name="T154" fmla="*/ 0 h 33"/>
                    <a:gd name="T155" fmla="*/ 3 w 3"/>
                    <a:gd name="T156" fmla="*/ 33 h 3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 h="33">
                      <a:moveTo>
                        <a:pt x="3" y="0"/>
                      </a:moveTo>
                      <a:lnTo>
                        <a:pt x="2" y="0"/>
                      </a:lnTo>
                      <a:lnTo>
                        <a:pt x="2" y="1"/>
                      </a:lnTo>
                      <a:lnTo>
                        <a:pt x="2" y="2"/>
                      </a:lnTo>
                      <a:lnTo>
                        <a:pt x="2" y="3"/>
                      </a:lnTo>
                      <a:lnTo>
                        <a:pt x="1" y="3"/>
                      </a:lnTo>
                      <a:lnTo>
                        <a:pt x="1" y="4"/>
                      </a:lnTo>
                      <a:lnTo>
                        <a:pt x="1" y="5"/>
                      </a:lnTo>
                      <a:lnTo>
                        <a:pt x="1" y="6"/>
                      </a:lnTo>
                      <a:lnTo>
                        <a:pt x="1" y="7"/>
                      </a:lnTo>
                      <a:lnTo>
                        <a:pt x="1" y="8"/>
                      </a:lnTo>
                      <a:lnTo>
                        <a:pt x="1" y="9"/>
                      </a:lnTo>
                      <a:lnTo>
                        <a:pt x="1" y="11"/>
                      </a:lnTo>
                      <a:lnTo>
                        <a:pt x="1" y="13"/>
                      </a:lnTo>
                      <a:lnTo>
                        <a:pt x="1" y="14"/>
                      </a:lnTo>
                      <a:lnTo>
                        <a:pt x="1" y="17"/>
                      </a:lnTo>
                      <a:lnTo>
                        <a:pt x="1" y="19"/>
                      </a:lnTo>
                      <a:lnTo>
                        <a:pt x="1" y="21"/>
                      </a:lnTo>
                      <a:lnTo>
                        <a:pt x="1" y="23"/>
                      </a:lnTo>
                      <a:lnTo>
                        <a:pt x="1" y="25"/>
                      </a:lnTo>
                      <a:lnTo>
                        <a:pt x="1" y="27"/>
                      </a:lnTo>
                      <a:lnTo>
                        <a:pt x="0" y="28"/>
                      </a:lnTo>
                      <a:lnTo>
                        <a:pt x="0" y="30"/>
                      </a:lnTo>
                      <a:lnTo>
                        <a:pt x="0" y="31"/>
                      </a:lnTo>
                      <a:lnTo>
                        <a:pt x="0" y="32"/>
                      </a:lnTo>
                      <a:lnTo>
                        <a:pt x="0" y="33"/>
                      </a:lnTo>
                      <a:lnTo>
                        <a:pt x="0" y="32"/>
                      </a:lnTo>
                      <a:lnTo>
                        <a:pt x="0" y="31"/>
                      </a:lnTo>
                      <a:lnTo>
                        <a:pt x="0" y="30"/>
                      </a:lnTo>
                      <a:lnTo>
                        <a:pt x="0" y="28"/>
                      </a:lnTo>
                      <a:lnTo>
                        <a:pt x="0" y="27"/>
                      </a:lnTo>
                      <a:lnTo>
                        <a:pt x="0" y="25"/>
                      </a:lnTo>
                      <a:lnTo>
                        <a:pt x="0" y="23"/>
                      </a:lnTo>
                      <a:lnTo>
                        <a:pt x="0" y="21"/>
                      </a:lnTo>
                    </a:path>
                  </a:pathLst>
                </a:custGeom>
                <a:noFill/>
                <a:ln w="0">
                  <a:solidFill>
                    <a:srgbClr val="5B82FF"/>
                  </a:solidFill>
                  <a:round/>
                  <a:headEnd/>
                  <a:tailEnd/>
                </a:ln>
              </p:spPr>
              <p:txBody>
                <a:bodyPr/>
                <a:lstStyle/>
                <a:p>
                  <a:endParaRPr lang="en-US">
                    <a:latin typeface="Calibri" pitchFamily="34" charset="0"/>
                  </a:endParaRPr>
                </a:p>
              </p:txBody>
            </p:sp>
            <p:sp>
              <p:nvSpPr>
                <p:cNvPr id="46159" name="Freeform 97"/>
                <p:cNvSpPr>
                  <a:spLocks noChangeAspect="1"/>
                </p:cNvSpPr>
                <p:nvPr/>
              </p:nvSpPr>
              <p:spPr bwMode="auto">
                <a:xfrm>
                  <a:off x="2184" y="3447"/>
                  <a:ext cx="3" cy="20"/>
                </a:xfrm>
                <a:custGeom>
                  <a:avLst/>
                  <a:gdLst>
                    <a:gd name="T0" fmla="*/ 3 w 3"/>
                    <a:gd name="T1" fmla="*/ 20 h 20"/>
                    <a:gd name="T2" fmla="*/ 2 w 3"/>
                    <a:gd name="T3" fmla="*/ 19 h 20"/>
                    <a:gd name="T4" fmla="*/ 2 w 3"/>
                    <a:gd name="T5" fmla="*/ 17 h 20"/>
                    <a:gd name="T6" fmla="*/ 2 w 3"/>
                    <a:gd name="T7" fmla="*/ 15 h 20"/>
                    <a:gd name="T8" fmla="*/ 2 w 3"/>
                    <a:gd name="T9" fmla="*/ 13 h 20"/>
                    <a:gd name="T10" fmla="*/ 2 w 3"/>
                    <a:gd name="T11" fmla="*/ 12 h 20"/>
                    <a:gd name="T12" fmla="*/ 2 w 3"/>
                    <a:gd name="T13" fmla="*/ 10 h 20"/>
                    <a:gd name="T14" fmla="*/ 2 w 3"/>
                    <a:gd name="T15" fmla="*/ 9 h 20"/>
                    <a:gd name="T16" fmla="*/ 2 w 3"/>
                    <a:gd name="T17" fmla="*/ 8 h 20"/>
                    <a:gd name="T18" fmla="*/ 2 w 3"/>
                    <a:gd name="T19" fmla="*/ 6 h 20"/>
                    <a:gd name="T20" fmla="*/ 2 w 3"/>
                    <a:gd name="T21" fmla="*/ 5 h 20"/>
                    <a:gd name="T22" fmla="*/ 2 w 3"/>
                    <a:gd name="T23" fmla="*/ 4 h 20"/>
                    <a:gd name="T24" fmla="*/ 2 w 3"/>
                    <a:gd name="T25" fmla="*/ 4 h 20"/>
                    <a:gd name="T26" fmla="*/ 2 w 3"/>
                    <a:gd name="T27" fmla="*/ 3 h 20"/>
                    <a:gd name="T28" fmla="*/ 2 w 3"/>
                    <a:gd name="T29" fmla="*/ 2 h 20"/>
                    <a:gd name="T30" fmla="*/ 2 w 3"/>
                    <a:gd name="T31" fmla="*/ 2 h 20"/>
                    <a:gd name="T32" fmla="*/ 2 w 3"/>
                    <a:gd name="T33" fmla="*/ 1 h 20"/>
                    <a:gd name="T34" fmla="*/ 2 w 3"/>
                    <a:gd name="T35" fmla="*/ 1 h 20"/>
                    <a:gd name="T36" fmla="*/ 2 w 3"/>
                    <a:gd name="T37" fmla="*/ 0 h 20"/>
                    <a:gd name="T38" fmla="*/ 1 w 3"/>
                    <a:gd name="T39" fmla="*/ 0 h 20"/>
                    <a:gd name="T40" fmla="*/ 1 w 3"/>
                    <a:gd name="T41" fmla="*/ 0 h 20"/>
                    <a:gd name="T42" fmla="*/ 1 w 3"/>
                    <a:gd name="T43" fmla="*/ 0 h 20"/>
                    <a:gd name="T44" fmla="*/ 1 w 3"/>
                    <a:gd name="T45" fmla="*/ 0 h 20"/>
                    <a:gd name="T46" fmla="*/ 1 w 3"/>
                    <a:gd name="T47" fmla="*/ 0 h 20"/>
                    <a:gd name="T48" fmla="*/ 1 w 3"/>
                    <a:gd name="T49" fmla="*/ 0 h 20"/>
                    <a:gd name="T50" fmla="*/ 1 w 3"/>
                    <a:gd name="T51" fmla="*/ 0 h 20"/>
                    <a:gd name="T52" fmla="*/ 1 w 3"/>
                    <a:gd name="T53" fmla="*/ 0 h 20"/>
                    <a:gd name="T54" fmla="*/ 1 w 3"/>
                    <a:gd name="T55" fmla="*/ 1 h 20"/>
                    <a:gd name="T56" fmla="*/ 1 w 3"/>
                    <a:gd name="T57" fmla="*/ 1 h 20"/>
                    <a:gd name="T58" fmla="*/ 1 w 3"/>
                    <a:gd name="T59" fmla="*/ 2 h 20"/>
                    <a:gd name="T60" fmla="*/ 1 w 3"/>
                    <a:gd name="T61" fmla="*/ 2 h 20"/>
                    <a:gd name="T62" fmla="*/ 1 w 3"/>
                    <a:gd name="T63" fmla="*/ 3 h 20"/>
                    <a:gd name="T64" fmla="*/ 1 w 3"/>
                    <a:gd name="T65" fmla="*/ 4 h 20"/>
                    <a:gd name="T66" fmla="*/ 1 w 3"/>
                    <a:gd name="T67" fmla="*/ 6 h 20"/>
                    <a:gd name="T68" fmla="*/ 1 w 3"/>
                    <a:gd name="T69" fmla="*/ 7 h 20"/>
                    <a:gd name="T70" fmla="*/ 1 w 3"/>
                    <a:gd name="T71" fmla="*/ 8 h 20"/>
                    <a:gd name="T72" fmla="*/ 0 w 3"/>
                    <a:gd name="T73" fmla="*/ 9 h 20"/>
                    <a:gd name="T74" fmla="*/ 0 w 3"/>
                    <a:gd name="T75" fmla="*/ 10 h 20"/>
                    <a:gd name="T76" fmla="*/ 0 w 3"/>
                    <a:gd name="T77" fmla="*/ 11 h 20"/>
                    <a:gd name="T78" fmla="*/ 0 w 3"/>
                    <a:gd name="T79" fmla="*/ 12 h 20"/>
                    <a:gd name="T80" fmla="*/ 0 w 3"/>
                    <a:gd name="T81" fmla="*/ 13 h 20"/>
                    <a:gd name="T82" fmla="*/ 0 w 3"/>
                    <a:gd name="T83" fmla="*/ 14 h 20"/>
                    <a:gd name="T84" fmla="*/ 0 w 3"/>
                    <a:gd name="T85" fmla="*/ 15 h 20"/>
                    <a:gd name="T86" fmla="*/ 0 w 3"/>
                    <a:gd name="T87" fmla="*/ 15 h 20"/>
                    <a:gd name="T88" fmla="*/ 0 w 3"/>
                    <a:gd name="T89" fmla="*/ 16 h 20"/>
                    <a:gd name="T90" fmla="*/ 0 w 3"/>
                    <a:gd name="T91" fmla="*/ 16 h 20"/>
                    <a:gd name="T92" fmla="*/ 0 w 3"/>
                    <a:gd name="T93" fmla="*/ 17 h 20"/>
                    <a:gd name="T94" fmla="*/ 0 w 3"/>
                    <a:gd name="T95" fmla="*/ 17 h 20"/>
                    <a:gd name="T96" fmla="*/ 0 w 3"/>
                    <a:gd name="T97" fmla="*/ 17 h 20"/>
                    <a:gd name="T98" fmla="*/ 0 w 3"/>
                    <a:gd name="T99" fmla="*/ 17 h 20"/>
                    <a:gd name="T100" fmla="*/ 0 w 3"/>
                    <a:gd name="T101" fmla="*/ 17 h 2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
                    <a:gd name="T154" fmla="*/ 0 h 20"/>
                    <a:gd name="T155" fmla="*/ 3 w 3"/>
                    <a:gd name="T156" fmla="*/ 20 h 2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 h="20">
                      <a:moveTo>
                        <a:pt x="3" y="20"/>
                      </a:moveTo>
                      <a:lnTo>
                        <a:pt x="2" y="19"/>
                      </a:lnTo>
                      <a:lnTo>
                        <a:pt x="2" y="17"/>
                      </a:lnTo>
                      <a:lnTo>
                        <a:pt x="2" y="15"/>
                      </a:lnTo>
                      <a:lnTo>
                        <a:pt x="2" y="13"/>
                      </a:lnTo>
                      <a:lnTo>
                        <a:pt x="2" y="12"/>
                      </a:lnTo>
                      <a:lnTo>
                        <a:pt x="2" y="10"/>
                      </a:lnTo>
                      <a:lnTo>
                        <a:pt x="2" y="9"/>
                      </a:lnTo>
                      <a:lnTo>
                        <a:pt x="2" y="8"/>
                      </a:lnTo>
                      <a:lnTo>
                        <a:pt x="2" y="6"/>
                      </a:lnTo>
                      <a:lnTo>
                        <a:pt x="2" y="5"/>
                      </a:lnTo>
                      <a:lnTo>
                        <a:pt x="2" y="4"/>
                      </a:lnTo>
                      <a:lnTo>
                        <a:pt x="2" y="3"/>
                      </a:lnTo>
                      <a:lnTo>
                        <a:pt x="2" y="2"/>
                      </a:lnTo>
                      <a:lnTo>
                        <a:pt x="2" y="1"/>
                      </a:lnTo>
                      <a:lnTo>
                        <a:pt x="2" y="0"/>
                      </a:lnTo>
                      <a:lnTo>
                        <a:pt x="1" y="0"/>
                      </a:lnTo>
                      <a:lnTo>
                        <a:pt x="1" y="1"/>
                      </a:lnTo>
                      <a:lnTo>
                        <a:pt x="1" y="2"/>
                      </a:lnTo>
                      <a:lnTo>
                        <a:pt x="1" y="3"/>
                      </a:lnTo>
                      <a:lnTo>
                        <a:pt x="1" y="4"/>
                      </a:lnTo>
                      <a:lnTo>
                        <a:pt x="1" y="6"/>
                      </a:lnTo>
                      <a:lnTo>
                        <a:pt x="1" y="7"/>
                      </a:lnTo>
                      <a:lnTo>
                        <a:pt x="1" y="8"/>
                      </a:lnTo>
                      <a:lnTo>
                        <a:pt x="0" y="9"/>
                      </a:lnTo>
                      <a:lnTo>
                        <a:pt x="0" y="10"/>
                      </a:lnTo>
                      <a:lnTo>
                        <a:pt x="0" y="11"/>
                      </a:lnTo>
                      <a:lnTo>
                        <a:pt x="0" y="12"/>
                      </a:lnTo>
                      <a:lnTo>
                        <a:pt x="0" y="13"/>
                      </a:lnTo>
                      <a:lnTo>
                        <a:pt x="0" y="14"/>
                      </a:lnTo>
                      <a:lnTo>
                        <a:pt x="0" y="15"/>
                      </a:lnTo>
                      <a:lnTo>
                        <a:pt x="0" y="16"/>
                      </a:lnTo>
                      <a:lnTo>
                        <a:pt x="0" y="17"/>
                      </a:lnTo>
                    </a:path>
                  </a:pathLst>
                </a:custGeom>
                <a:noFill/>
                <a:ln w="0">
                  <a:solidFill>
                    <a:srgbClr val="5B82FF"/>
                  </a:solidFill>
                  <a:round/>
                  <a:headEnd/>
                  <a:tailEnd/>
                </a:ln>
              </p:spPr>
              <p:txBody>
                <a:bodyPr/>
                <a:lstStyle/>
                <a:p>
                  <a:endParaRPr lang="en-US">
                    <a:latin typeface="Calibri" pitchFamily="34" charset="0"/>
                  </a:endParaRPr>
                </a:p>
              </p:txBody>
            </p:sp>
            <p:sp>
              <p:nvSpPr>
                <p:cNvPr id="46160" name="Freeform 98"/>
                <p:cNvSpPr>
                  <a:spLocks noChangeAspect="1"/>
                </p:cNvSpPr>
                <p:nvPr/>
              </p:nvSpPr>
              <p:spPr bwMode="auto">
                <a:xfrm>
                  <a:off x="2181" y="3452"/>
                  <a:ext cx="3" cy="12"/>
                </a:xfrm>
                <a:custGeom>
                  <a:avLst/>
                  <a:gdLst>
                    <a:gd name="T0" fmla="*/ 3 w 3"/>
                    <a:gd name="T1" fmla="*/ 12 h 12"/>
                    <a:gd name="T2" fmla="*/ 3 w 3"/>
                    <a:gd name="T3" fmla="*/ 12 h 12"/>
                    <a:gd name="T4" fmla="*/ 2 w 3"/>
                    <a:gd name="T5" fmla="*/ 12 h 12"/>
                    <a:gd name="T6" fmla="*/ 2 w 3"/>
                    <a:gd name="T7" fmla="*/ 12 h 12"/>
                    <a:gd name="T8" fmla="*/ 2 w 3"/>
                    <a:gd name="T9" fmla="*/ 12 h 12"/>
                    <a:gd name="T10" fmla="*/ 2 w 3"/>
                    <a:gd name="T11" fmla="*/ 11 h 12"/>
                    <a:gd name="T12" fmla="*/ 2 w 3"/>
                    <a:gd name="T13" fmla="*/ 11 h 12"/>
                    <a:gd name="T14" fmla="*/ 2 w 3"/>
                    <a:gd name="T15" fmla="*/ 11 h 12"/>
                    <a:gd name="T16" fmla="*/ 2 w 3"/>
                    <a:gd name="T17" fmla="*/ 11 h 12"/>
                    <a:gd name="T18" fmla="*/ 2 w 3"/>
                    <a:gd name="T19" fmla="*/ 11 h 12"/>
                    <a:gd name="T20" fmla="*/ 2 w 3"/>
                    <a:gd name="T21" fmla="*/ 10 h 12"/>
                    <a:gd name="T22" fmla="*/ 2 w 3"/>
                    <a:gd name="T23" fmla="*/ 10 h 12"/>
                    <a:gd name="T24" fmla="*/ 2 w 3"/>
                    <a:gd name="T25" fmla="*/ 10 h 12"/>
                    <a:gd name="T26" fmla="*/ 2 w 3"/>
                    <a:gd name="T27" fmla="*/ 9 h 12"/>
                    <a:gd name="T28" fmla="*/ 2 w 3"/>
                    <a:gd name="T29" fmla="*/ 9 h 12"/>
                    <a:gd name="T30" fmla="*/ 2 w 3"/>
                    <a:gd name="T31" fmla="*/ 9 h 12"/>
                    <a:gd name="T32" fmla="*/ 2 w 3"/>
                    <a:gd name="T33" fmla="*/ 8 h 12"/>
                    <a:gd name="T34" fmla="*/ 2 w 3"/>
                    <a:gd name="T35" fmla="*/ 8 h 12"/>
                    <a:gd name="T36" fmla="*/ 2 w 3"/>
                    <a:gd name="T37" fmla="*/ 7 h 12"/>
                    <a:gd name="T38" fmla="*/ 2 w 3"/>
                    <a:gd name="T39" fmla="*/ 7 h 12"/>
                    <a:gd name="T40" fmla="*/ 1 w 3"/>
                    <a:gd name="T41" fmla="*/ 7 h 12"/>
                    <a:gd name="T42" fmla="*/ 1 w 3"/>
                    <a:gd name="T43" fmla="*/ 6 h 12"/>
                    <a:gd name="T44" fmla="*/ 1 w 3"/>
                    <a:gd name="T45" fmla="*/ 6 h 12"/>
                    <a:gd name="T46" fmla="*/ 1 w 3"/>
                    <a:gd name="T47" fmla="*/ 6 h 12"/>
                    <a:gd name="T48" fmla="*/ 1 w 3"/>
                    <a:gd name="T49" fmla="*/ 6 h 12"/>
                    <a:gd name="T50" fmla="*/ 1 w 3"/>
                    <a:gd name="T51" fmla="*/ 6 h 12"/>
                    <a:gd name="T52" fmla="*/ 1 w 3"/>
                    <a:gd name="T53" fmla="*/ 6 h 12"/>
                    <a:gd name="T54" fmla="*/ 1 w 3"/>
                    <a:gd name="T55" fmla="*/ 5 h 12"/>
                    <a:gd name="T56" fmla="*/ 1 w 3"/>
                    <a:gd name="T57" fmla="*/ 5 h 12"/>
                    <a:gd name="T58" fmla="*/ 1 w 3"/>
                    <a:gd name="T59" fmla="*/ 5 h 12"/>
                    <a:gd name="T60" fmla="*/ 1 w 3"/>
                    <a:gd name="T61" fmla="*/ 5 h 12"/>
                    <a:gd name="T62" fmla="*/ 1 w 3"/>
                    <a:gd name="T63" fmla="*/ 5 h 12"/>
                    <a:gd name="T64" fmla="*/ 1 w 3"/>
                    <a:gd name="T65" fmla="*/ 5 h 12"/>
                    <a:gd name="T66" fmla="*/ 1 w 3"/>
                    <a:gd name="T67" fmla="*/ 5 h 12"/>
                    <a:gd name="T68" fmla="*/ 1 w 3"/>
                    <a:gd name="T69" fmla="*/ 5 h 12"/>
                    <a:gd name="T70" fmla="*/ 1 w 3"/>
                    <a:gd name="T71" fmla="*/ 5 h 12"/>
                    <a:gd name="T72" fmla="*/ 1 w 3"/>
                    <a:gd name="T73" fmla="*/ 5 h 12"/>
                    <a:gd name="T74" fmla="*/ 0 w 3"/>
                    <a:gd name="T75" fmla="*/ 5 h 12"/>
                    <a:gd name="T76" fmla="*/ 0 w 3"/>
                    <a:gd name="T77" fmla="*/ 5 h 12"/>
                    <a:gd name="T78" fmla="*/ 0 w 3"/>
                    <a:gd name="T79" fmla="*/ 4 h 12"/>
                    <a:gd name="T80" fmla="*/ 0 w 3"/>
                    <a:gd name="T81" fmla="*/ 4 h 12"/>
                    <a:gd name="T82" fmla="*/ 0 w 3"/>
                    <a:gd name="T83" fmla="*/ 4 h 12"/>
                    <a:gd name="T84" fmla="*/ 0 w 3"/>
                    <a:gd name="T85" fmla="*/ 3 h 12"/>
                    <a:gd name="T86" fmla="*/ 0 w 3"/>
                    <a:gd name="T87" fmla="*/ 3 h 12"/>
                    <a:gd name="T88" fmla="*/ 0 w 3"/>
                    <a:gd name="T89" fmla="*/ 2 h 12"/>
                    <a:gd name="T90" fmla="*/ 0 w 3"/>
                    <a:gd name="T91" fmla="*/ 2 h 12"/>
                    <a:gd name="T92" fmla="*/ 0 w 3"/>
                    <a:gd name="T93" fmla="*/ 1 h 12"/>
                    <a:gd name="T94" fmla="*/ 0 w 3"/>
                    <a:gd name="T95" fmla="*/ 1 h 12"/>
                    <a:gd name="T96" fmla="*/ 0 w 3"/>
                    <a:gd name="T97" fmla="*/ 0 h 12"/>
                    <a:gd name="T98" fmla="*/ 0 w 3"/>
                    <a:gd name="T99" fmla="*/ 0 h 12"/>
                    <a:gd name="T100" fmla="*/ 0 w 3"/>
                    <a:gd name="T101" fmla="*/ 0 h 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
                    <a:gd name="T154" fmla="*/ 0 h 12"/>
                    <a:gd name="T155" fmla="*/ 3 w 3"/>
                    <a:gd name="T156" fmla="*/ 12 h 1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 h="12">
                      <a:moveTo>
                        <a:pt x="3" y="12"/>
                      </a:moveTo>
                      <a:lnTo>
                        <a:pt x="3" y="12"/>
                      </a:lnTo>
                      <a:lnTo>
                        <a:pt x="2" y="12"/>
                      </a:lnTo>
                      <a:lnTo>
                        <a:pt x="2" y="11"/>
                      </a:lnTo>
                      <a:lnTo>
                        <a:pt x="2" y="10"/>
                      </a:lnTo>
                      <a:lnTo>
                        <a:pt x="2" y="9"/>
                      </a:lnTo>
                      <a:lnTo>
                        <a:pt x="2" y="8"/>
                      </a:lnTo>
                      <a:lnTo>
                        <a:pt x="2" y="7"/>
                      </a:lnTo>
                      <a:lnTo>
                        <a:pt x="1" y="7"/>
                      </a:lnTo>
                      <a:lnTo>
                        <a:pt x="1" y="6"/>
                      </a:lnTo>
                      <a:lnTo>
                        <a:pt x="1" y="5"/>
                      </a:lnTo>
                      <a:lnTo>
                        <a:pt x="0" y="5"/>
                      </a:lnTo>
                      <a:lnTo>
                        <a:pt x="0" y="4"/>
                      </a:lnTo>
                      <a:lnTo>
                        <a:pt x="0" y="3"/>
                      </a:lnTo>
                      <a:lnTo>
                        <a:pt x="0" y="2"/>
                      </a:lnTo>
                      <a:lnTo>
                        <a:pt x="0" y="1"/>
                      </a:lnTo>
                      <a:lnTo>
                        <a:pt x="0" y="0"/>
                      </a:lnTo>
                    </a:path>
                  </a:pathLst>
                </a:custGeom>
                <a:noFill/>
                <a:ln w="0">
                  <a:solidFill>
                    <a:srgbClr val="5B82FF"/>
                  </a:solidFill>
                  <a:round/>
                  <a:headEnd/>
                  <a:tailEnd/>
                </a:ln>
              </p:spPr>
              <p:txBody>
                <a:bodyPr/>
                <a:lstStyle/>
                <a:p>
                  <a:endParaRPr lang="en-US">
                    <a:latin typeface="Calibri" pitchFamily="34" charset="0"/>
                  </a:endParaRPr>
                </a:p>
              </p:txBody>
            </p:sp>
            <p:sp>
              <p:nvSpPr>
                <p:cNvPr id="46161" name="Freeform 99"/>
                <p:cNvSpPr>
                  <a:spLocks noChangeAspect="1"/>
                </p:cNvSpPr>
                <p:nvPr/>
              </p:nvSpPr>
              <p:spPr bwMode="auto">
                <a:xfrm>
                  <a:off x="2178" y="3445"/>
                  <a:ext cx="3" cy="7"/>
                </a:xfrm>
                <a:custGeom>
                  <a:avLst/>
                  <a:gdLst>
                    <a:gd name="T0" fmla="*/ 3 w 3"/>
                    <a:gd name="T1" fmla="*/ 7 h 7"/>
                    <a:gd name="T2" fmla="*/ 3 w 3"/>
                    <a:gd name="T3" fmla="*/ 6 h 7"/>
                    <a:gd name="T4" fmla="*/ 3 w 3"/>
                    <a:gd name="T5" fmla="*/ 6 h 7"/>
                    <a:gd name="T6" fmla="*/ 2 w 3"/>
                    <a:gd name="T7" fmla="*/ 6 h 7"/>
                    <a:gd name="T8" fmla="*/ 2 w 3"/>
                    <a:gd name="T9" fmla="*/ 5 h 7"/>
                    <a:gd name="T10" fmla="*/ 2 w 3"/>
                    <a:gd name="T11" fmla="*/ 5 h 7"/>
                    <a:gd name="T12" fmla="*/ 2 w 3"/>
                    <a:gd name="T13" fmla="*/ 5 h 7"/>
                    <a:gd name="T14" fmla="*/ 2 w 3"/>
                    <a:gd name="T15" fmla="*/ 4 h 7"/>
                    <a:gd name="T16" fmla="*/ 2 w 3"/>
                    <a:gd name="T17" fmla="*/ 4 h 7"/>
                    <a:gd name="T18" fmla="*/ 2 w 3"/>
                    <a:gd name="T19" fmla="*/ 4 h 7"/>
                    <a:gd name="T20" fmla="*/ 2 w 3"/>
                    <a:gd name="T21" fmla="*/ 4 h 7"/>
                    <a:gd name="T22" fmla="*/ 2 w 3"/>
                    <a:gd name="T23" fmla="*/ 3 h 7"/>
                    <a:gd name="T24" fmla="*/ 2 w 3"/>
                    <a:gd name="T25" fmla="*/ 3 h 7"/>
                    <a:gd name="T26" fmla="*/ 2 w 3"/>
                    <a:gd name="T27" fmla="*/ 3 h 7"/>
                    <a:gd name="T28" fmla="*/ 2 w 3"/>
                    <a:gd name="T29" fmla="*/ 3 h 7"/>
                    <a:gd name="T30" fmla="*/ 2 w 3"/>
                    <a:gd name="T31" fmla="*/ 3 h 7"/>
                    <a:gd name="T32" fmla="*/ 2 w 3"/>
                    <a:gd name="T33" fmla="*/ 2 h 7"/>
                    <a:gd name="T34" fmla="*/ 2 w 3"/>
                    <a:gd name="T35" fmla="*/ 2 h 7"/>
                    <a:gd name="T36" fmla="*/ 2 w 3"/>
                    <a:gd name="T37" fmla="*/ 2 h 7"/>
                    <a:gd name="T38" fmla="*/ 2 w 3"/>
                    <a:gd name="T39" fmla="*/ 2 h 7"/>
                    <a:gd name="T40" fmla="*/ 1 w 3"/>
                    <a:gd name="T41" fmla="*/ 2 h 7"/>
                    <a:gd name="T42" fmla="*/ 1 w 3"/>
                    <a:gd name="T43" fmla="*/ 2 h 7"/>
                    <a:gd name="T44" fmla="*/ 1 w 3"/>
                    <a:gd name="T45" fmla="*/ 2 h 7"/>
                    <a:gd name="T46" fmla="*/ 1 w 3"/>
                    <a:gd name="T47" fmla="*/ 2 h 7"/>
                    <a:gd name="T48" fmla="*/ 1 w 3"/>
                    <a:gd name="T49" fmla="*/ 2 h 7"/>
                    <a:gd name="T50" fmla="*/ 1 w 3"/>
                    <a:gd name="T51" fmla="*/ 2 h 7"/>
                    <a:gd name="T52" fmla="*/ 1 w 3"/>
                    <a:gd name="T53" fmla="*/ 1 h 7"/>
                    <a:gd name="T54" fmla="*/ 1 w 3"/>
                    <a:gd name="T55" fmla="*/ 1 h 7"/>
                    <a:gd name="T56" fmla="*/ 1 w 3"/>
                    <a:gd name="T57" fmla="*/ 1 h 7"/>
                    <a:gd name="T58" fmla="*/ 1 w 3"/>
                    <a:gd name="T59" fmla="*/ 1 h 7"/>
                    <a:gd name="T60" fmla="*/ 1 w 3"/>
                    <a:gd name="T61" fmla="*/ 1 h 7"/>
                    <a:gd name="T62" fmla="*/ 1 w 3"/>
                    <a:gd name="T63" fmla="*/ 1 h 7"/>
                    <a:gd name="T64" fmla="*/ 1 w 3"/>
                    <a:gd name="T65" fmla="*/ 1 h 7"/>
                    <a:gd name="T66" fmla="*/ 1 w 3"/>
                    <a:gd name="T67" fmla="*/ 1 h 7"/>
                    <a:gd name="T68" fmla="*/ 1 w 3"/>
                    <a:gd name="T69" fmla="*/ 1 h 7"/>
                    <a:gd name="T70" fmla="*/ 1 w 3"/>
                    <a:gd name="T71" fmla="*/ 1 h 7"/>
                    <a:gd name="T72" fmla="*/ 1 w 3"/>
                    <a:gd name="T73" fmla="*/ 1 h 7"/>
                    <a:gd name="T74" fmla="*/ 1 w 3"/>
                    <a:gd name="T75" fmla="*/ 1 h 7"/>
                    <a:gd name="T76" fmla="*/ 0 w 3"/>
                    <a:gd name="T77" fmla="*/ 1 h 7"/>
                    <a:gd name="T78" fmla="*/ 0 w 3"/>
                    <a:gd name="T79" fmla="*/ 1 h 7"/>
                    <a:gd name="T80" fmla="*/ 0 w 3"/>
                    <a:gd name="T81" fmla="*/ 1 h 7"/>
                    <a:gd name="T82" fmla="*/ 0 w 3"/>
                    <a:gd name="T83" fmla="*/ 1 h 7"/>
                    <a:gd name="T84" fmla="*/ 0 w 3"/>
                    <a:gd name="T85" fmla="*/ 1 h 7"/>
                    <a:gd name="T86" fmla="*/ 0 w 3"/>
                    <a:gd name="T87" fmla="*/ 1 h 7"/>
                    <a:gd name="T88" fmla="*/ 0 w 3"/>
                    <a:gd name="T89" fmla="*/ 1 h 7"/>
                    <a:gd name="T90" fmla="*/ 0 w 3"/>
                    <a:gd name="T91" fmla="*/ 1 h 7"/>
                    <a:gd name="T92" fmla="*/ 0 w 3"/>
                    <a:gd name="T93" fmla="*/ 1 h 7"/>
                    <a:gd name="T94" fmla="*/ 0 w 3"/>
                    <a:gd name="T95" fmla="*/ 0 h 7"/>
                    <a:gd name="T96" fmla="*/ 0 w 3"/>
                    <a:gd name="T97" fmla="*/ 0 h 7"/>
                    <a:gd name="T98" fmla="*/ 0 w 3"/>
                    <a:gd name="T99" fmla="*/ 0 h 7"/>
                    <a:gd name="T100" fmla="*/ 0 w 3"/>
                    <a:gd name="T101" fmla="*/ 0 h 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
                    <a:gd name="T154" fmla="*/ 0 h 7"/>
                    <a:gd name="T155" fmla="*/ 3 w 3"/>
                    <a:gd name="T156" fmla="*/ 7 h 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 h="7">
                      <a:moveTo>
                        <a:pt x="3" y="7"/>
                      </a:moveTo>
                      <a:lnTo>
                        <a:pt x="3" y="6"/>
                      </a:lnTo>
                      <a:lnTo>
                        <a:pt x="2" y="6"/>
                      </a:lnTo>
                      <a:lnTo>
                        <a:pt x="2" y="5"/>
                      </a:lnTo>
                      <a:lnTo>
                        <a:pt x="2" y="4"/>
                      </a:lnTo>
                      <a:lnTo>
                        <a:pt x="2" y="3"/>
                      </a:lnTo>
                      <a:lnTo>
                        <a:pt x="2" y="2"/>
                      </a:lnTo>
                      <a:lnTo>
                        <a:pt x="1" y="2"/>
                      </a:lnTo>
                      <a:lnTo>
                        <a:pt x="1" y="1"/>
                      </a:lnTo>
                      <a:lnTo>
                        <a:pt x="0" y="1"/>
                      </a:lnTo>
                      <a:lnTo>
                        <a:pt x="0" y="0"/>
                      </a:lnTo>
                    </a:path>
                  </a:pathLst>
                </a:custGeom>
                <a:noFill/>
                <a:ln w="0">
                  <a:solidFill>
                    <a:srgbClr val="5B82FF"/>
                  </a:solidFill>
                  <a:round/>
                  <a:headEnd/>
                  <a:tailEnd/>
                </a:ln>
              </p:spPr>
              <p:txBody>
                <a:bodyPr/>
                <a:lstStyle/>
                <a:p>
                  <a:endParaRPr lang="en-US">
                    <a:latin typeface="Calibri" pitchFamily="34" charset="0"/>
                  </a:endParaRPr>
                </a:p>
              </p:txBody>
            </p:sp>
            <p:sp>
              <p:nvSpPr>
                <p:cNvPr id="46162" name="Freeform 100"/>
                <p:cNvSpPr>
                  <a:spLocks noChangeAspect="1"/>
                </p:cNvSpPr>
                <p:nvPr/>
              </p:nvSpPr>
              <p:spPr bwMode="auto">
                <a:xfrm>
                  <a:off x="2175" y="3444"/>
                  <a:ext cx="3" cy="1"/>
                </a:xfrm>
                <a:custGeom>
                  <a:avLst/>
                  <a:gdLst>
                    <a:gd name="T0" fmla="*/ 3 w 3"/>
                    <a:gd name="T1" fmla="*/ 1 h 1"/>
                    <a:gd name="T2" fmla="*/ 3 w 3"/>
                    <a:gd name="T3" fmla="*/ 1 h 1"/>
                    <a:gd name="T4" fmla="*/ 3 w 3"/>
                    <a:gd name="T5" fmla="*/ 1 h 1"/>
                    <a:gd name="T6" fmla="*/ 3 w 3"/>
                    <a:gd name="T7" fmla="*/ 1 h 1"/>
                    <a:gd name="T8" fmla="*/ 2 w 3"/>
                    <a:gd name="T9" fmla="*/ 1 h 1"/>
                    <a:gd name="T10" fmla="*/ 2 w 3"/>
                    <a:gd name="T11" fmla="*/ 1 h 1"/>
                    <a:gd name="T12" fmla="*/ 2 w 3"/>
                    <a:gd name="T13" fmla="*/ 1 h 1"/>
                    <a:gd name="T14" fmla="*/ 2 w 3"/>
                    <a:gd name="T15" fmla="*/ 1 h 1"/>
                    <a:gd name="T16" fmla="*/ 2 w 3"/>
                    <a:gd name="T17" fmla="*/ 1 h 1"/>
                    <a:gd name="T18" fmla="*/ 2 w 3"/>
                    <a:gd name="T19" fmla="*/ 1 h 1"/>
                    <a:gd name="T20" fmla="*/ 2 w 3"/>
                    <a:gd name="T21" fmla="*/ 1 h 1"/>
                    <a:gd name="T22" fmla="*/ 2 w 3"/>
                    <a:gd name="T23" fmla="*/ 1 h 1"/>
                    <a:gd name="T24" fmla="*/ 2 w 3"/>
                    <a:gd name="T25" fmla="*/ 1 h 1"/>
                    <a:gd name="T26" fmla="*/ 2 w 3"/>
                    <a:gd name="T27" fmla="*/ 1 h 1"/>
                    <a:gd name="T28" fmla="*/ 2 w 3"/>
                    <a:gd name="T29" fmla="*/ 1 h 1"/>
                    <a:gd name="T30" fmla="*/ 2 w 3"/>
                    <a:gd name="T31" fmla="*/ 1 h 1"/>
                    <a:gd name="T32" fmla="*/ 2 w 3"/>
                    <a:gd name="T33" fmla="*/ 1 h 1"/>
                    <a:gd name="T34" fmla="*/ 2 w 3"/>
                    <a:gd name="T35" fmla="*/ 1 h 1"/>
                    <a:gd name="T36" fmla="*/ 2 w 3"/>
                    <a:gd name="T37" fmla="*/ 1 h 1"/>
                    <a:gd name="T38" fmla="*/ 2 w 3"/>
                    <a:gd name="T39" fmla="*/ 0 h 1"/>
                    <a:gd name="T40" fmla="*/ 2 w 3"/>
                    <a:gd name="T41" fmla="*/ 0 h 1"/>
                    <a:gd name="T42" fmla="*/ 1 w 3"/>
                    <a:gd name="T43" fmla="*/ 0 h 1"/>
                    <a:gd name="T44" fmla="*/ 1 w 3"/>
                    <a:gd name="T45" fmla="*/ 0 h 1"/>
                    <a:gd name="T46" fmla="*/ 1 w 3"/>
                    <a:gd name="T47" fmla="*/ 0 h 1"/>
                    <a:gd name="T48" fmla="*/ 1 w 3"/>
                    <a:gd name="T49" fmla="*/ 0 h 1"/>
                    <a:gd name="T50" fmla="*/ 1 w 3"/>
                    <a:gd name="T51" fmla="*/ 0 h 1"/>
                    <a:gd name="T52" fmla="*/ 1 w 3"/>
                    <a:gd name="T53" fmla="*/ 0 h 1"/>
                    <a:gd name="T54" fmla="*/ 1 w 3"/>
                    <a:gd name="T55" fmla="*/ 0 h 1"/>
                    <a:gd name="T56" fmla="*/ 1 w 3"/>
                    <a:gd name="T57" fmla="*/ 0 h 1"/>
                    <a:gd name="T58" fmla="*/ 1 w 3"/>
                    <a:gd name="T59" fmla="*/ 0 h 1"/>
                    <a:gd name="T60" fmla="*/ 1 w 3"/>
                    <a:gd name="T61" fmla="*/ 0 h 1"/>
                    <a:gd name="T62" fmla="*/ 1 w 3"/>
                    <a:gd name="T63" fmla="*/ 0 h 1"/>
                    <a:gd name="T64" fmla="*/ 1 w 3"/>
                    <a:gd name="T65" fmla="*/ 0 h 1"/>
                    <a:gd name="T66" fmla="*/ 1 w 3"/>
                    <a:gd name="T67" fmla="*/ 0 h 1"/>
                    <a:gd name="T68" fmla="*/ 1 w 3"/>
                    <a:gd name="T69" fmla="*/ 0 h 1"/>
                    <a:gd name="T70" fmla="*/ 1 w 3"/>
                    <a:gd name="T71" fmla="*/ 0 h 1"/>
                    <a:gd name="T72" fmla="*/ 1 w 3"/>
                    <a:gd name="T73" fmla="*/ 0 h 1"/>
                    <a:gd name="T74" fmla="*/ 1 w 3"/>
                    <a:gd name="T75" fmla="*/ 0 h 1"/>
                    <a:gd name="T76" fmla="*/ 1 w 3"/>
                    <a:gd name="T77" fmla="*/ 0 h 1"/>
                    <a:gd name="T78" fmla="*/ 0 w 3"/>
                    <a:gd name="T79" fmla="*/ 0 h 1"/>
                    <a:gd name="T80" fmla="*/ 0 w 3"/>
                    <a:gd name="T81" fmla="*/ 0 h 1"/>
                    <a:gd name="T82" fmla="*/ 0 w 3"/>
                    <a:gd name="T83" fmla="*/ 0 h 1"/>
                    <a:gd name="T84" fmla="*/ 0 w 3"/>
                    <a:gd name="T85" fmla="*/ 0 h 1"/>
                    <a:gd name="T86" fmla="*/ 0 w 3"/>
                    <a:gd name="T87" fmla="*/ 0 h 1"/>
                    <a:gd name="T88" fmla="*/ 0 w 3"/>
                    <a:gd name="T89" fmla="*/ 1 h 1"/>
                    <a:gd name="T90" fmla="*/ 0 w 3"/>
                    <a:gd name="T91" fmla="*/ 1 h 1"/>
                    <a:gd name="T92" fmla="*/ 0 w 3"/>
                    <a:gd name="T93" fmla="*/ 1 h 1"/>
                    <a:gd name="T94" fmla="*/ 0 w 3"/>
                    <a:gd name="T95" fmla="*/ 1 h 1"/>
                    <a:gd name="T96" fmla="*/ 0 w 3"/>
                    <a:gd name="T97" fmla="*/ 1 h 1"/>
                    <a:gd name="T98" fmla="*/ 0 w 3"/>
                    <a:gd name="T99" fmla="*/ 1 h 1"/>
                    <a:gd name="T100" fmla="*/ 0 w 3"/>
                    <a:gd name="T101" fmla="*/ 1 h 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
                    <a:gd name="T154" fmla="*/ 0 h 1"/>
                    <a:gd name="T155" fmla="*/ 3 w 3"/>
                    <a:gd name="T156" fmla="*/ 1 h 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 h="1">
                      <a:moveTo>
                        <a:pt x="3" y="1"/>
                      </a:moveTo>
                      <a:lnTo>
                        <a:pt x="3" y="1"/>
                      </a:lnTo>
                      <a:lnTo>
                        <a:pt x="2" y="1"/>
                      </a:lnTo>
                      <a:lnTo>
                        <a:pt x="2" y="0"/>
                      </a:lnTo>
                      <a:lnTo>
                        <a:pt x="1" y="0"/>
                      </a:lnTo>
                      <a:lnTo>
                        <a:pt x="0" y="0"/>
                      </a:lnTo>
                      <a:lnTo>
                        <a:pt x="0" y="1"/>
                      </a:lnTo>
                    </a:path>
                  </a:pathLst>
                </a:custGeom>
                <a:noFill/>
                <a:ln w="0">
                  <a:solidFill>
                    <a:srgbClr val="5B82FF"/>
                  </a:solidFill>
                  <a:round/>
                  <a:headEnd/>
                  <a:tailEnd/>
                </a:ln>
              </p:spPr>
              <p:txBody>
                <a:bodyPr/>
                <a:lstStyle/>
                <a:p>
                  <a:endParaRPr lang="en-US">
                    <a:latin typeface="Calibri" pitchFamily="34" charset="0"/>
                  </a:endParaRPr>
                </a:p>
              </p:txBody>
            </p:sp>
            <p:sp>
              <p:nvSpPr>
                <p:cNvPr id="46163" name="Freeform 101"/>
                <p:cNvSpPr>
                  <a:spLocks noChangeAspect="1"/>
                </p:cNvSpPr>
                <p:nvPr/>
              </p:nvSpPr>
              <p:spPr bwMode="auto">
                <a:xfrm>
                  <a:off x="2172" y="3445"/>
                  <a:ext cx="3" cy="6"/>
                </a:xfrm>
                <a:custGeom>
                  <a:avLst/>
                  <a:gdLst>
                    <a:gd name="T0" fmla="*/ 3 w 3"/>
                    <a:gd name="T1" fmla="*/ 0 h 6"/>
                    <a:gd name="T2" fmla="*/ 3 w 3"/>
                    <a:gd name="T3" fmla="*/ 0 h 6"/>
                    <a:gd name="T4" fmla="*/ 3 w 3"/>
                    <a:gd name="T5" fmla="*/ 0 h 6"/>
                    <a:gd name="T6" fmla="*/ 3 w 3"/>
                    <a:gd name="T7" fmla="*/ 0 h 6"/>
                    <a:gd name="T8" fmla="*/ 3 w 3"/>
                    <a:gd name="T9" fmla="*/ 0 h 6"/>
                    <a:gd name="T10" fmla="*/ 3 w 3"/>
                    <a:gd name="T11" fmla="*/ 0 h 6"/>
                    <a:gd name="T12" fmla="*/ 2 w 3"/>
                    <a:gd name="T13" fmla="*/ 0 h 6"/>
                    <a:gd name="T14" fmla="*/ 2 w 3"/>
                    <a:gd name="T15" fmla="*/ 0 h 6"/>
                    <a:gd name="T16" fmla="*/ 2 w 3"/>
                    <a:gd name="T17" fmla="*/ 0 h 6"/>
                    <a:gd name="T18" fmla="*/ 2 w 3"/>
                    <a:gd name="T19" fmla="*/ 0 h 6"/>
                    <a:gd name="T20" fmla="*/ 2 w 3"/>
                    <a:gd name="T21" fmla="*/ 0 h 6"/>
                    <a:gd name="T22" fmla="*/ 2 w 3"/>
                    <a:gd name="T23" fmla="*/ 0 h 6"/>
                    <a:gd name="T24" fmla="*/ 2 w 3"/>
                    <a:gd name="T25" fmla="*/ 1 h 6"/>
                    <a:gd name="T26" fmla="*/ 2 w 3"/>
                    <a:gd name="T27" fmla="*/ 1 h 6"/>
                    <a:gd name="T28" fmla="*/ 2 w 3"/>
                    <a:gd name="T29" fmla="*/ 1 h 6"/>
                    <a:gd name="T30" fmla="*/ 2 w 3"/>
                    <a:gd name="T31" fmla="*/ 1 h 6"/>
                    <a:gd name="T32" fmla="*/ 2 w 3"/>
                    <a:gd name="T33" fmla="*/ 1 h 6"/>
                    <a:gd name="T34" fmla="*/ 2 w 3"/>
                    <a:gd name="T35" fmla="*/ 1 h 6"/>
                    <a:gd name="T36" fmla="*/ 2 w 3"/>
                    <a:gd name="T37" fmla="*/ 1 h 6"/>
                    <a:gd name="T38" fmla="*/ 2 w 3"/>
                    <a:gd name="T39" fmla="*/ 2 h 6"/>
                    <a:gd name="T40" fmla="*/ 2 w 3"/>
                    <a:gd name="T41" fmla="*/ 2 h 6"/>
                    <a:gd name="T42" fmla="*/ 2 w 3"/>
                    <a:gd name="T43" fmla="*/ 2 h 6"/>
                    <a:gd name="T44" fmla="*/ 1 w 3"/>
                    <a:gd name="T45" fmla="*/ 2 h 6"/>
                    <a:gd name="T46" fmla="*/ 1 w 3"/>
                    <a:gd name="T47" fmla="*/ 2 h 6"/>
                    <a:gd name="T48" fmla="*/ 1 w 3"/>
                    <a:gd name="T49" fmla="*/ 3 h 6"/>
                    <a:gd name="T50" fmla="*/ 1 w 3"/>
                    <a:gd name="T51" fmla="*/ 3 h 6"/>
                    <a:gd name="T52" fmla="*/ 1 w 3"/>
                    <a:gd name="T53" fmla="*/ 3 h 6"/>
                    <a:gd name="T54" fmla="*/ 1 w 3"/>
                    <a:gd name="T55" fmla="*/ 3 h 6"/>
                    <a:gd name="T56" fmla="*/ 1 w 3"/>
                    <a:gd name="T57" fmla="*/ 3 h 6"/>
                    <a:gd name="T58" fmla="*/ 1 w 3"/>
                    <a:gd name="T59" fmla="*/ 4 h 6"/>
                    <a:gd name="T60" fmla="*/ 1 w 3"/>
                    <a:gd name="T61" fmla="*/ 4 h 6"/>
                    <a:gd name="T62" fmla="*/ 1 w 3"/>
                    <a:gd name="T63" fmla="*/ 4 h 6"/>
                    <a:gd name="T64" fmla="*/ 1 w 3"/>
                    <a:gd name="T65" fmla="*/ 5 h 6"/>
                    <a:gd name="T66" fmla="*/ 1 w 3"/>
                    <a:gd name="T67" fmla="*/ 5 h 6"/>
                    <a:gd name="T68" fmla="*/ 1 w 3"/>
                    <a:gd name="T69" fmla="*/ 5 h 6"/>
                    <a:gd name="T70" fmla="*/ 1 w 3"/>
                    <a:gd name="T71" fmla="*/ 5 h 6"/>
                    <a:gd name="T72" fmla="*/ 1 w 3"/>
                    <a:gd name="T73" fmla="*/ 5 h 6"/>
                    <a:gd name="T74" fmla="*/ 1 w 3"/>
                    <a:gd name="T75" fmla="*/ 6 h 6"/>
                    <a:gd name="T76" fmla="*/ 1 w 3"/>
                    <a:gd name="T77" fmla="*/ 6 h 6"/>
                    <a:gd name="T78" fmla="*/ 0 w 3"/>
                    <a:gd name="T79" fmla="*/ 6 h 6"/>
                    <a:gd name="T80" fmla="*/ 0 w 3"/>
                    <a:gd name="T81" fmla="*/ 6 h 6"/>
                    <a:gd name="T82" fmla="*/ 0 w 3"/>
                    <a:gd name="T83" fmla="*/ 6 h 6"/>
                    <a:gd name="T84" fmla="*/ 0 w 3"/>
                    <a:gd name="T85" fmla="*/ 6 h 6"/>
                    <a:gd name="T86" fmla="*/ 0 w 3"/>
                    <a:gd name="T87" fmla="*/ 5 h 6"/>
                    <a:gd name="T88" fmla="*/ 0 w 3"/>
                    <a:gd name="T89" fmla="*/ 5 h 6"/>
                    <a:gd name="T90" fmla="*/ 0 w 3"/>
                    <a:gd name="T91" fmla="*/ 5 h 6"/>
                    <a:gd name="T92" fmla="*/ 0 w 3"/>
                    <a:gd name="T93" fmla="*/ 4 h 6"/>
                    <a:gd name="T94" fmla="*/ 0 w 3"/>
                    <a:gd name="T95" fmla="*/ 4 h 6"/>
                    <a:gd name="T96" fmla="*/ 0 w 3"/>
                    <a:gd name="T97" fmla="*/ 4 h 6"/>
                    <a:gd name="T98" fmla="*/ 0 w 3"/>
                    <a:gd name="T99" fmla="*/ 3 h 6"/>
                    <a:gd name="T100" fmla="*/ 0 w 3"/>
                    <a:gd name="T101" fmla="*/ 3 h 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
                    <a:gd name="T154" fmla="*/ 0 h 6"/>
                    <a:gd name="T155" fmla="*/ 3 w 3"/>
                    <a:gd name="T156" fmla="*/ 6 h 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 h="6">
                      <a:moveTo>
                        <a:pt x="3" y="0"/>
                      </a:moveTo>
                      <a:lnTo>
                        <a:pt x="3" y="0"/>
                      </a:lnTo>
                      <a:lnTo>
                        <a:pt x="2" y="0"/>
                      </a:lnTo>
                      <a:lnTo>
                        <a:pt x="2" y="1"/>
                      </a:lnTo>
                      <a:lnTo>
                        <a:pt x="2" y="2"/>
                      </a:lnTo>
                      <a:lnTo>
                        <a:pt x="1" y="2"/>
                      </a:lnTo>
                      <a:lnTo>
                        <a:pt x="1" y="3"/>
                      </a:lnTo>
                      <a:lnTo>
                        <a:pt x="1" y="4"/>
                      </a:lnTo>
                      <a:lnTo>
                        <a:pt x="1" y="5"/>
                      </a:lnTo>
                      <a:lnTo>
                        <a:pt x="1" y="6"/>
                      </a:lnTo>
                      <a:lnTo>
                        <a:pt x="0" y="6"/>
                      </a:lnTo>
                      <a:lnTo>
                        <a:pt x="0" y="5"/>
                      </a:lnTo>
                      <a:lnTo>
                        <a:pt x="0" y="4"/>
                      </a:lnTo>
                      <a:lnTo>
                        <a:pt x="0" y="3"/>
                      </a:lnTo>
                    </a:path>
                  </a:pathLst>
                </a:custGeom>
                <a:noFill/>
                <a:ln w="0">
                  <a:solidFill>
                    <a:srgbClr val="5B82FF"/>
                  </a:solidFill>
                  <a:round/>
                  <a:headEnd/>
                  <a:tailEnd/>
                </a:ln>
              </p:spPr>
              <p:txBody>
                <a:bodyPr/>
                <a:lstStyle/>
                <a:p>
                  <a:endParaRPr lang="en-US">
                    <a:latin typeface="Calibri" pitchFamily="34" charset="0"/>
                  </a:endParaRPr>
                </a:p>
              </p:txBody>
            </p:sp>
            <p:sp>
              <p:nvSpPr>
                <p:cNvPr id="46164" name="Freeform 102"/>
                <p:cNvSpPr>
                  <a:spLocks noChangeAspect="1"/>
                </p:cNvSpPr>
                <p:nvPr/>
              </p:nvSpPr>
              <p:spPr bwMode="auto">
                <a:xfrm>
                  <a:off x="2169" y="3441"/>
                  <a:ext cx="3" cy="7"/>
                </a:xfrm>
                <a:custGeom>
                  <a:avLst/>
                  <a:gdLst>
                    <a:gd name="T0" fmla="*/ 3 w 3"/>
                    <a:gd name="T1" fmla="*/ 7 h 7"/>
                    <a:gd name="T2" fmla="*/ 3 w 3"/>
                    <a:gd name="T3" fmla="*/ 7 h 7"/>
                    <a:gd name="T4" fmla="*/ 3 w 3"/>
                    <a:gd name="T5" fmla="*/ 6 h 7"/>
                    <a:gd name="T6" fmla="*/ 3 w 3"/>
                    <a:gd name="T7" fmla="*/ 6 h 7"/>
                    <a:gd name="T8" fmla="*/ 3 w 3"/>
                    <a:gd name="T9" fmla="*/ 6 h 7"/>
                    <a:gd name="T10" fmla="*/ 3 w 3"/>
                    <a:gd name="T11" fmla="*/ 5 h 7"/>
                    <a:gd name="T12" fmla="*/ 3 w 3"/>
                    <a:gd name="T13" fmla="*/ 5 h 7"/>
                    <a:gd name="T14" fmla="*/ 2 w 3"/>
                    <a:gd name="T15" fmla="*/ 4 h 7"/>
                    <a:gd name="T16" fmla="*/ 2 w 3"/>
                    <a:gd name="T17" fmla="*/ 4 h 7"/>
                    <a:gd name="T18" fmla="*/ 2 w 3"/>
                    <a:gd name="T19" fmla="*/ 4 h 7"/>
                    <a:gd name="T20" fmla="*/ 2 w 3"/>
                    <a:gd name="T21" fmla="*/ 4 h 7"/>
                    <a:gd name="T22" fmla="*/ 2 w 3"/>
                    <a:gd name="T23" fmla="*/ 3 h 7"/>
                    <a:gd name="T24" fmla="*/ 2 w 3"/>
                    <a:gd name="T25" fmla="*/ 3 h 7"/>
                    <a:gd name="T26" fmla="*/ 2 w 3"/>
                    <a:gd name="T27" fmla="*/ 3 h 7"/>
                    <a:gd name="T28" fmla="*/ 2 w 3"/>
                    <a:gd name="T29" fmla="*/ 3 h 7"/>
                    <a:gd name="T30" fmla="*/ 2 w 3"/>
                    <a:gd name="T31" fmla="*/ 2 h 7"/>
                    <a:gd name="T32" fmla="*/ 2 w 3"/>
                    <a:gd name="T33" fmla="*/ 2 h 7"/>
                    <a:gd name="T34" fmla="*/ 2 w 3"/>
                    <a:gd name="T35" fmla="*/ 2 h 7"/>
                    <a:gd name="T36" fmla="*/ 2 w 3"/>
                    <a:gd name="T37" fmla="*/ 2 h 7"/>
                    <a:gd name="T38" fmla="*/ 2 w 3"/>
                    <a:gd name="T39" fmla="*/ 2 h 7"/>
                    <a:gd name="T40" fmla="*/ 2 w 3"/>
                    <a:gd name="T41" fmla="*/ 2 h 7"/>
                    <a:gd name="T42" fmla="*/ 2 w 3"/>
                    <a:gd name="T43" fmla="*/ 2 h 7"/>
                    <a:gd name="T44" fmla="*/ 2 w 3"/>
                    <a:gd name="T45" fmla="*/ 1 h 7"/>
                    <a:gd name="T46" fmla="*/ 1 w 3"/>
                    <a:gd name="T47" fmla="*/ 1 h 7"/>
                    <a:gd name="T48" fmla="*/ 1 w 3"/>
                    <a:gd name="T49" fmla="*/ 1 h 7"/>
                    <a:gd name="T50" fmla="*/ 1 w 3"/>
                    <a:gd name="T51" fmla="*/ 1 h 7"/>
                    <a:gd name="T52" fmla="*/ 1 w 3"/>
                    <a:gd name="T53" fmla="*/ 1 h 7"/>
                    <a:gd name="T54" fmla="*/ 1 w 3"/>
                    <a:gd name="T55" fmla="*/ 1 h 7"/>
                    <a:gd name="T56" fmla="*/ 1 w 3"/>
                    <a:gd name="T57" fmla="*/ 1 h 7"/>
                    <a:gd name="T58" fmla="*/ 1 w 3"/>
                    <a:gd name="T59" fmla="*/ 1 h 7"/>
                    <a:gd name="T60" fmla="*/ 1 w 3"/>
                    <a:gd name="T61" fmla="*/ 1 h 7"/>
                    <a:gd name="T62" fmla="*/ 1 w 3"/>
                    <a:gd name="T63" fmla="*/ 1 h 7"/>
                    <a:gd name="T64" fmla="*/ 1 w 3"/>
                    <a:gd name="T65" fmla="*/ 1 h 7"/>
                    <a:gd name="T66" fmla="*/ 1 w 3"/>
                    <a:gd name="T67" fmla="*/ 1 h 7"/>
                    <a:gd name="T68" fmla="*/ 1 w 3"/>
                    <a:gd name="T69" fmla="*/ 1 h 7"/>
                    <a:gd name="T70" fmla="*/ 1 w 3"/>
                    <a:gd name="T71" fmla="*/ 1 h 7"/>
                    <a:gd name="T72" fmla="*/ 1 w 3"/>
                    <a:gd name="T73" fmla="*/ 1 h 7"/>
                    <a:gd name="T74" fmla="*/ 1 w 3"/>
                    <a:gd name="T75" fmla="*/ 1 h 7"/>
                    <a:gd name="T76" fmla="*/ 1 w 3"/>
                    <a:gd name="T77" fmla="*/ 1 h 7"/>
                    <a:gd name="T78" fmla="*/ 1 w 3"/>
                    <a:gd name="T79" fmla="*/ 1 h 7"/>
                    <a:gd name="T80" fmla="*/ 0 w 3"/>
                    <a:gd name="T81" fmla="*/ 1 h 7"/>
                    <a:gd name="T82" fmla="*/ 0 w 3"/>
                    <a:gd name="T83" fmla="*/ 1 h 7"/>
                    <a:gd name="T84" fmla="*/ 0 w 3"/>
                    <a:gd name="T85" fmla="*/ 1 h 7"/>
                    <a:gd name="T86" fmla="*/ 0 w 3"/>
                    <a:gd name="T87" fmla="*/ 1 h 7"/>
                    <a:gd name="T88" fmla="*/ 0 w 3"/>
                    <a:gd name="T89" fmla="*/ 1 h 7"/>
                    <a:gd name="T90" fmla="*/ 0 w 3"/>
                    <a:gd name="T91" fmla="*/ 1 h 7"/>
                    <a:gd name="T92" fmla="*/ 0 w 3"/>
                    <a:gd name="T93" fmla="*/ 0 h 7"/>
                    <a:gd name="T94" fmla="*/ 0 w 3"/>
                    <a:gd name="T95" fmla="*/ 0 h 7"/>
                    <a:gd name="T96" fmla="*/ 0 w 3"/>
                    <a:gd name="T97" fmla="*/ 0 h 7"/>
                    <a:gd name="T98" fmla="*/ 0 w 3"/>
                    <a:gd name="T99" fmla="*/ 0 h 7"/>
                    <a:gd name="T100" fmla="*/ 0 w 3"/>
                    <a:gd name="T101" fmla="*/ 0 h 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
                    <a:gd name="T154" fmla="*/ 0 h 7"/>
                    <a:gd name="T155" fmla="*/ 3 w 3"/>
                    <a:gd name="T156" fmla="*/ 7 h 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 h="7">
                      <a:moveTo>
                        <a:pt x="3" y="7"/>
                      </a:moveTo>
                      <a:lnTo>
                        <a:pt x="3" y="7"/>
                      </a:lnTo>
                      <a:lnTo>
                        <a:pt x="3" y="6"/>
                      </a:lnTo>
                      <a:lnTo>
                        <a:pt x="3" y="5"/>
                      </a:lnTo>
                      <a:lnTo>
                        <a:pt x="2" y="4"/>
                      </a:lnTo>
                      <a:lnTo>
                        <a:pt x="2" y="3"/>
                      </a:lnTo>
                      <a:lnTo>
                        <a:pt x="2" y="2"/>
                      </a:lnTo>
                      <a:lnTo>
                        <a:pt x="2" y="1"/>
                      </a:lnTo>
                      <a:lnTo>
                        <a:pt x="1" y="1"/>
                      </a:lnTo>
                      <a:lnTo>
                        <a:pt x="0" y="1"/>
                      </a:lnTo>
                      <a:lnTo>
                        <a:pt x="0" y="0"/>
                      </a:lnTo>
                    </a:path>
                  </a:pathLst>
                </a:custGeom>
                <a:noFill/>
                <a:ln w="0">
                  <a:solidFill>
                    <a:srgbClr val="5B82FF"/>
                  </a:solidFill>
                  <a:round/>
                  <a:headEnd/>
                  <a:tailEnd/>
                </a:ln>
              </p:spPr>
              <p:txBody>
                <a:bodyPr/>
                <a:lstStyle/>
                <a:p>
                  <a:endParaRPr lang="en-US">
                    <a:latin typeface="Calibri" pitchFamily="34" charset="0"/>
                  </a:endParaRPr>
                </a:p>
              </p:txBody>
            </p:sp>
            <p:sp>
              <p:nvSpPr>
                <p:cNvPr id="46165" name="Freeform 103"/>
                <p:cNvSpPr>
                  <a:spLocks noChangeAspect="1"/>
                </p:cNvSpPr>
                <p:nvPr/>
              </p:nvSpPr>
              <p:spPr bwMode="auto">
                <a:xfrm>
                  <a:off x="2166" y="3435"/>
                  <a:ext cx="3" cy="6"/>
                </a:xfrm>
                <a:custGeom>
                  <a:avLst/>
                  <a:gdLst>
                    <a:gd name="T0" fmla="*/ 3 w 3"/>
                    <a:gd name="T1" fmla="*/ 6 h 6"/>
                    <a:gd name="T2" fmla="*/ 3 w 3"/>
                    <a:gd name="T3" fmla="*/ 6 h 6"/>
                    <a:gd name="T4" fmla="*/ 3 w 3"/>
                    <a:gd name="T5" fmla="*/ 6 h 6"/>
                    <a:gd name="T6" fmla="*/ 3 w 3"/>
                    <a:gd name="T7" fmla="*/ 6 h 6"/>
                    <a:gd name="T8" fmla="*/ 3 w 3"/>
                    <a:gd name="T9" fmla="*/ 6 h 6"/>
                    <a:gd name="T10" fmla="*/ 3 w 3"/>
                    <a:gd name="T11" fmla="*/ 6 h 6"/>
                    <a:gd name="T12" fmla="*/ 3 w 3"/>
                    <a:gd name="T13" fmla="*/ 6 h 6"/>
                    <a:gd name="T14" fmla="*/ 3 w 3"/>
                    <a:gd name="T15" fmla="*/ 6 h 6"/>
                    <a:gd name="T16" fmla="*/ 2 w 3"/>
                    <a:gd name="T17" fmla="*/ 6 h 6"/>
                    <a:gd name="T18" fmla="*/ 2 w 3"/>
                    <a:gd name="T19" fmla="*/ 6 h 6"/>
                    <a:gd name="T20" fmla="*/ 2 w 3"/>
                    <a:gd name="T21" fmla="*/ 6 h 6"/>
                    <a:gd name="T22" fmla="*/ 2 w 3"/>
                    <a:gd name="T23" fmla="*/ 6 h 6"/>
                    <a:gd name="T24" fmla="*/ 2 w 3"/>
                    <a:gd name="T25" fmla="*/ 6 h 6"/>
                    <a:gd name="T26" fmla="*/ 2 w 3"/>
                    <a:gd name="T27" fmla="*/ 6 h 6"/>
                    <a:gd name="T28" fmla="*/ 2 w 3"/>
                    <a:gd name="T29" fmla="*/ 6 h 6"/>
                    <a:gd name="T30" fmla="*/ 2 w 3"/>
                    <a:gd name="T31" fmla="*/ 6 h 6"/>
                    <a:gd name="T32" fmla="*/ 2 w 3"/>
                    <a:gd name="T33" fmla="*/ 6 h 6"/>
                    <a:gd name="T34" fmla="*/ 2 w 3"/>
                    <a:gd name="T35" fmla="*/ 6 h 6"/>
                    <a:gd name="T36" fmla="*/ 2 w 3"/>
                    <a:gd name="T37" fmla="*/ 6 h 6"/>
                    <a:gd name="T38" fmla="*/ 2 w 3"/>
                    <a:gd name="T39" fmla="*/ 6 h 6"/>
                    <a:gd name="T40" fmla="*/ 2 w 3"/>
                    <a:gd name="T41" fmla="*/ 6 h 6"/>
                    <a:gd name="T42" fmla="*/ 2 w 3"/>
                    <a:gd name="T43" fmla="*/ 6 h 6"/>
                    <a:gd name="T44" fmla="*/ 2 w 3"/>
                    <a:gd name="T45" fmla="*/ 6 h 6"/>
                    <a:gd name="T46" fmla="*/ 2 w 3"/>
                    <a:gd name="T47" fmla="*/ 5 h 6"/>
                    <a:gd name="T48" fmla="*/ 2 w 3"/>
                    <a:gd name="T49" fmla="*/ 5 h 6"/>
                    <a:gd name="T50" fmla="*/ 1 w 3"/>
                    <a:gd name="T51" fmla="*/ 5 h 6"/>
                    <a:gd name="T52" fmla="*/ 1 w 3"/>
                    <a:gd name="T53" fmla="*/ 5 h 6"/>
                    <a:gd name="T54" fmla="*/ 1 w 3"/>
                    <a:gd name="T55" fmla="*/ 5 h 6"/>
                    <a:gd name="T56" fmla="*/ 1 w 3"/>
                    <a:gd name="T57" fmla="*/ 5 h 6"/>
                    <a:gd name="T58" fmla="*/ 1 w 3"/>
                    <a:gd name="T59" fmla="*/ 5 h 6"/>
                    <a:gd name="T60" fmla="*/ 1 w 3"/>
                    <a:gd name="T61" fmla="*/ 5 h 6"/>
                    <a:gd name="T62" fmla="*/ 1 w 3"/>
                    <a:gd name="T63" fmla="*/ 5 h 6"/>
                    <a:gd name="T64" fmla="*/ 1 w 3"/>
                    <a:gd name="T65" fmla="*/ 5 h 6"/>
                    <a:gd name="T66" fmla="*/ 1 w 3"/>
                    <a:gd name="T67" fmla="*/ 5 h 6"/>
                    <a:gd name="T68" fmla="*/ 1 w 3"/>
                    <a:gd name="T69" fmla="*/ 5 h 6"/>
                    <a:gd name="T70" fmla="*/ 1 w 3"/>
                    <a:gd name="T71" fmla="*/ 5 h 6"/>
                    <a:gd name="T72" fmla="*/ 1 w 3"/>
                    <a:gd name="T73" fmla="*/ 4 h 6"/>
                    <a:gd name="T74" fmla="*/ 1 w 3"/>
                    <a:gd name="T75" fmla="*/ 4 h 6"/>
                    <a:gd name="T76" fmla="*/ 1 w 3"/>
                    <a:gd name="T77" fmla="*/ 3 h 6"/>
                    <a:gd name="T78" fmla="*/ 1 w 3"/>
                    <a:gd name="T79" fmla="*/ 3 h 6"/>
                    <a:gd name="T80" fmla="*/ 1 w 3"/>
                    <a:gd name="T81" fmla="*/ 4 h 6"/>
                    <a:gd name="T82" fmla="*/ 0 w 3"/>
                    <a:gd name="T83" fmla="*/ 4 h 6"/>
                    <a:gd name="T84" fmla="*/ 0 w 3"/>
                    <a:gd name="T85" fmla="*/ 5 h 6"/>
                    <a:gd name="T86" fmla="*/ 0 w 3"/>
                    <a:gd name="T87" fmla="*/ 5 h 6"/>
                    <a:gd name="T88" fmla="*/ 0 w 3"/>
                    <a:gd name="T89" fmla="*/ 5 h 6"/>
                    <a:gd name="T90" fmla="*/ 0 w 3"/>
                    <a:gd name="T91" fmla="*/ 4 h 6"/>
                    <a:gd name="T92" fmla="*/ 0 w 3"/>
                    <a:gd name="T93" fmla="*/ 2 h 6"/>
                    <a:gd name="T94" fmla="*/ 0 w 3"/>
                    <a:gd name="T95" fmla="*/ 1 h 6"/>
                    <a:gd name="T96" fmla="*/ 0 w 3"/>
                    <a:gd name="T97" fmla="*/ 0 h 6"/>
                    <a:gd name="T98" fmla="*/ 0 w 3"/>
                    <a:gd name="T99" fmla="*/ 0 h 6"/>
                    <a:gd name="T100" fmla="*/ 0 w 3"/>
                    <a:gd name="T101" fmla="*/ 1 h 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
                    <a:gd name="T154" fmla="*/ 0 h 6"/>
                    <a:gd name="T155" fmla="*/ 3 w 3"/>
                    <a:gd name="T156" fmla="*/ 6 h 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 h="6">
                      <a:moveTo>
                        <a:pt x="3" y="6"/>
                      </a:moveTo>
                      <a:lnTo>
                        <a:pt x="3" y="6"/>
                      </a:lnTo>
                      <a:lnTo>
                        <a:pt x="2" y="6"/>
                      </a:lnTo>
                      <a:lnTo>
                        <a:pt x="2" y="5"/>
                      </a:lnTo>
                      <a:lnTo>
                        <a:pt x="1" y="5"/>
                      </a:lnTo>
                      <a:lnTo>
                        <a:pt x="1" y="4"/>
                      </a:lnTo>
                      <a:lnTo>
                        <a:pt x="1" y="3"/>
                      </a:lnTo>
                      <a:lnTo>
                        <a:pt x="1" y="4"/>
                      </a:lnTo>
                      <a:lnTo>
                        <a:pt x="0" y="4"/>
                      </a:lnTo>
                      <a:lnTo>
                        <a:pt x="0" y="5"/>
                      </a:lnTo>
                      <a:lnTo>
                        <a:pt x="0" y="4"/>
                      </a:lnTo>
                      <a:lnTo>
                        <a:pt x="0" y="2"/>
                      </a:lnTo>
                      <a:lnTo>
                        <a:pt x="0" y="1"/>
                      </a:lnTo>
                      <a:lnTo>
                        <a:pt x="0" y="0"/>
                      </a:lnTo>
                      <a:lnTo>
                        <a:pt x="0" y="1"/>
                      </a:lnTo>
                    </a:path>
                  </a:pathLst>
                </a:custGeom>
                <a:noFill/>
                <a:ln w="0">
                  <a:solidFill>
                    <a:srgbClr val="5B82FF"/>
                  </a:solidFill>
                  <a:round/>
                  <a:headEnd/>
                  <a:tailEnd/>
                </a:ln>
              </p:spPr>
              <p:txBody>
                <a:bodyPr/>
                <a:lstStyle/>
                <a:p>
                  <a:endParaRPr lang="en-US">
                    <a:latin typeface="Calibri" pitchFamily="34" charset="0"/>
                  </a:endParaRPr>
                </a:p>
              </p:txBody>
            </p:sp>
          </p:grpSp>
        </p:grpSp>
        <p:pic>
          <p:nvPicPr>
            <p:cNvPr id="46096" name="Picture 104" descr="cube_green"/>
            <p:cNvPicPr>
              <a:picLocks noChangeAspect="1" noChangeArrowheads="1"/>
            </p:cNvPicPr>
            <p:nvPr/>
          </p:nvPicPr>
          <p:blipFill>
            <a:blip r:embed="rId7" cstate="print"/>
            <a:srcRect/>
            <a:stretch>
              <a:fillRect/>
            </a:stretch>
          </p:blipFill>
          <p:spPr bwMode="auto">
            <a:xfrm>
              <a:off x="1146" y="1819"/>
              <a:ext cx="77" cy="77"/>
            </a:xfrm>
            <a:prstGeom prst="rect">
              <a:avLst/>
            </a:prstGeom>
            <a:noFill/>
            <a:ln w="9525">
              <a:noFill/>
              <a:miter lim="800000"/>
              <a:headEnd/>
              <a:tailEnd/>
            </a:ln>
          </p:spPr>
        </p:pic>
      </p:grpSp>
      <p:sp>
        <p:nvSpPr>
          <p:cNvPr id="46091" name="Rectangle 252"/>
          <p:cNvSpPr>
            <a:spLocks noChangeArrowheads="1"/>
          </p:cNvSpPr>
          <p:nvPr/>
        </p:nvSpPr>
        <p:spPr bwMode="auto">
          <a:xfrm>
            <a:off x="6934200" y="1752600"/>
            <a:ext cx="1981200" cy="3108543"/>
          </a:xfrm>
          <a:prstGeom prst="rect">
            <a:avLst/>
          </a:prstGeom>
          <a:noFill/>
          <a:ln w="9525">
            <a:noFill/>
            <a:miter lim="800000"/>
            <a:headEnd/>
            <a:tailEnd/>
          </a:ln>
        </p:spPr>
        <p:txBody>
          <a:bodyPr wrap="square">
            <a:spAutoFit/>
          </a:bodyPr>
          <a:lstStyle/>
          <a:p>
            <a:pPr marL="112713" indent="-112713">
              <a:spcBef>
                <a:spcPct val="50000"/>
              </a:spcBef>
              <a:buFontTx/>
              <a:buChar char="•"/>
            </a:pPr>
            <a:r>
              <a:rPr lang="en-US" sz="2800" dirty="0">
                <a:latin typeface="Calibri" pitchFamily="34" charset="0"/>
              </a:rPr>
              <a:t> </a:t>
            </a:r>
            <a:r>
              <a:rPr lang="en-US" sz="2800" dirty="0" smtClean="0">
                <a:latin typeface="Calibri" pitchFamily="34" charset="0"/>
              </a:rPr>
              <a:t>TDM(S) *</a:t>
            </a:r>
          </a:p>
          <a:p>
            <a:pPr marL="112713" indent="-112713">
              <a:spcBef>
                <a:spcPct val="50000"/>
              </a:spcBef>
              <a:buFontTx/>
              <a:buChar char="•"/>
            </a:pPr>
            <a:r>
              <a:rPr lang="en-US" sz="2800" dirty="0" smtClean="0">
                <a:latin typeface="Calibri" pitchFamily="34" charset="0"/>
              </a:rPr>
              <a:t> Excel</a:t>
            </a:r>
            <a:endParaRPr lang="en-US" sz="2800" dirty="0">
              <a:latin typeface="Calibri" pitchFamily="34" charset="0"/>
            </a:endParaRPr>
          </a:p>
          <a:p>
            <a:pPr marL="112713" indent="-112713">
              <a:spcBef>
                <a:spcPct val="50000"/>
              </a:spcBef>
              <a:buFontTx/>
              <a:buChar char="•"/>
            </a:pPr>
            <a:r>
              <a:rPr lang="en-US" sz="2800" dirty="0" smtClean="0">
                <a:latin typeface="Calibri" pitchFamily="34" charset="0"/>
              </a:rPr>
              <a:t> Word </a:t>
            </a:r>
          </a:p>
          <a:p>
            <a:pPr marL="112713" indent="-112713">
              <a:spcBef>
                <a:spcPct val="50000"/>
              </a:spcBef>
              <a:buFontTx/>
              <a:buChar char="•"/>
            </a:pPr>
            <a:r>
              <a:rPr lang="en-US" sz="2800" dirty="0" smtClean="0">
                <a:latin typeface="Calibri" pitchFamily="34" charset="0"/>
              </a:rPr>
              <a:t> </a:t>
            </a:r>
            <a:r>
              <a:rPr lang="en-US" sz="2800" dirty="0" err="1" smtClean="0">
                <a:latin typeface="Calibri" pitchFamily="34" charset="0"/>
              </a:rPr>
              <a:t>Datalog</a:t>
            </a:r>
            <a:endParaRPr lang="en-US" sz="2800" dirty="0" smtClean="0">
              <a:latin typeface="Calibri" pitchFamily="34" charset="0"/>
            </a:endParaRPr>
          </a:p>
          <a:p>
            <a:pPr marL="112713" indent="-112713">
              <a:spcBef>
                <a:spcPct val="50000"/>
              </a:spcBef>
              <a:buFontTx/>
              <a:buChar char="•"/>
            </a:pPr>
            <a:r>
              <a:rPr lang="en-US" sz="2800" dirty="0" smtClean="0">
                <a:latin typeface="Calibri" pitchFamily="34" charset="0"/>
              </a:rPr>
              <a:t> </a:t>
            </a:r>
            <a:r>
              <a:rPr lang="zh-CN" altLang="en-US" sz="2800" dirty="0" smtClean="0">
                <a:latin typeface="Calibri" pitchFamily="34" charset="0"/>
              </a:rPr>
              <a:t>数据库</a:t>
            </a:r>
            <a:endParaRPr lang="en-US" sz="2800" dirty="0" smtClean="0">
              <a:latin typeface="Calibri" pitchFamily="34" charset="0"/>
            </a:endParaRPr>
          </a:p>
        </p:txBody>
      </p:sp>
      <p:sp>
        <p:nvSpPr>
          <p:cNvPr id="1509620" name="AutoShape 244"/>
          <p:cNvSpPr>
            <a:spLocks noChangeArrowheads="1"/>
          </p:cNvSpPr>
          <p:nvPr/>
        </p:nvSpPr>
        <p:spPr bwMode="auto">
          <a:xfrm>
            <a:off x="3148012" y="4267200"/>
            <a:ext cx="1085850" cy="622300"/>
          </a:xfrm>
          <a:prstGeom prst="can">
            <a:avLst>
              <a:gd name="adj" fmla="val 25000"/>
            </a:avLst>
          </a:prstGeom>
          <a:gradFill rotWithShape="0">
            <a:gsLst>
              <a:gs pos="0">
                <a:srgbClr val="969696"/>
              </a:gs>
              <a:gs pos="50000">
                <a:srgbClr val="DDDDDD"/>
              </a:gs>
              <a:gs pos="100000">
                <a:srgbClr val="969696"/>
              </a:gs>
            </a:gsLst>
            <a:lin ang="0" scaled="1"/>
          </a:gradFill>
          <a:ln w="12700">
            <a:solidFill>
              <a:srgbClr val="000000"/>
            </a:solidFill>
            <a:round/>
            <a:headEnd/>
            <a:tailEnd/>
          </a:ln>
          <a:effectLst/>
        </p:spPr>
        <p:txBody>
          <a:bodyPr wrap="none" anchor="ctr"/>
          <a:lstStyle/>
          <a:p>
            <a:pPr algn="ctr">
              <a:defRPr/>
            </a:pPr>
            <a:endParaRPr lang="en-US" sz="2000">
              <a:effectLst>
                <a:outerShdw blurRad="38100" dist="38100" dir="2700000" algn="tl">
                  <a:srgbClr val="FFFFFF"/>
                </a:outerShdw>
              </a:effectLst>
              <a:latin typeface="Calibri" pitchFamily="34" charset="0"/>
            </a:endParaRPr>
          </a:p>
        </p:txBody>
      </p:sp>
      <p:pic>
        <p:nvPicPr>
          <p:cNvPr id="254" name="Picture 253" descr="Folder.bmp"/>
          <p:cNvPicPr>
            <a:picLocks noChangeAspect="1"/>
          </p:cNvPicPr>
          <p:nvPr/>
        </p:nvPicPr>
        <p:blipFill>
          <a:blip r:embed="rId8" cstate="print">
            <a:clrChange>
              <a:clrFrom>
                <a:srgbClr val="FFFFFF"/>
              </a:clrFrom>
              <a:clrTo>
                <a:srgbClr val="FFFFFF">
                  <a:alpha val="0"/>
                </a:srgbClr>
              </a:clrTo>
            </a:clrChange>
          </a:blip>
          <a:srcRect l="5501" t="9277" r="6472" b="6149"/>
          <a:stretch>
            <a:fillRect/>
          </a:stretch>
        </p:blipFill>
        <p:spPr>
          <a:xfrm>
            <a:off x="404812" y="4448175"/>
            <a:ext cx="1447800" cy="1266825"/>
          </a:xfrm>
          <a:prstGeom prst="rect">
            <a:avLst/>
          </a:prstGeom>
        </p:spPr>
      </p:pic>
      <p:pic>
        <p:nvPicPr>
          <p:cNvPr id="46300" name="Picture 248" descr="labview_ico"/>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785812" y="4648200"/>
            <a:ext cx="781930" cy="650722"/>
          </a:xfrm>
          <a:prstGeom prst="rect">
            <a:avLst/>
          </a:prstGeom>
          <a:noFill/>
          <a:ln w="9525">
            <a:noFill/>
            <a:miter lim="800000"/>
            <a:headEnd/>
            <a:tailEnd/>
          </a:ln>
        </p:spPr>
      </p:pic>
      <p:grpSp>
        <p:nvGrpSpPr>
          <p:cNvPr id="21" name="Group 105"/>
          <p:cNvGrpSpPr>
            <a:grpSpLocks noChangeAspect="1"/>
          </p:cNvGrpSpPr>
          <p:nvPr/>
        </p:nvGrpSpPr>
        <p:grpSpPr bwMode="auto">
          <a:xfrm>
            <a:off x="3686175" y="1616075"/>
            <a:ext cx="1266825" cy="1295400"/>
            <a:chOff x="1156" y="2568"/>
            <a:chExt cx="234" cy="234"/>
          </a:xfrm>
        </p:grpSpPr>
        <p:pic>
          <p:nvPicPr>
            <p:cNvPr id="46301" name="Picture 106" descr="document_plain"/>
            <p:cNvPicPr>
              <a:picLocks noChangeAspect="1" noChangeArrowheads="1"/>
            </p:cNvPicPr>
            <p:nvPr/>
          </p:nvPicPr>
          <p:blipFill>
            <a:blip r:embed="rId4" cstate="print"/>
            <a:srcRect/>
            <a:stretch>
              <a:fillRect/>
            </a:stretch>
          </p:blipFill>
          <p:spPr bwMode="auto">
            <a:xfrm>
              <a:off x="1156" y="2568"/>
              <a:ext cx="234" cy="234"/>
            </a:xfrm>
            <a:prstGeom prst="rect">
              <a:avLst/>
            </a:prstGeom>
            <a:noFill/>
            <a:ln w="9525">
              <a:noFill/>
              <a:miter lim="800000"/>
              <a:headEnd/>
              <a:tailEnd/>
            </a:ln>
          </p:spPr>
        </p:pic>
        <p:grpSp>
          <p:nvGrpSpPr>
            <p:cNvPr id="22" name="Group 107"/>
            <p:cNvGrpSpPr>
              <a:grpSpLocks noChangeAspect="1"/>
            </p:cNvGrpSpPr>
            <p:nvPr/>
          </p:nvGrpSpPr>
          <p:grpSpPr bwMode="auto">
            <a:xfrm>
              <a:off x="1202" y="2658"/>
              <a:ext cx="134" cy="96"/>
              <a:chOff x="1500" y="3749"/>
              <a:chExt cx="224" cy="160"/>
            </a:xfrm>
          </p:grpSpPr>
          <p:grpSp>
            <p:nvGrpSpPr>
              <p:cNvPr id="23" name="Group 108"/>
              <p:cNvGrpSpPr>
                <a:grpSpLocks noChangeAspect="1"/>
              </p:cNvGrpSpPr>
              <p:nvPr/>
            </p:nvGrpSpPr>
            <p:grpSpPr bwMode="auto">
              <a:xfrm>
                <a:off x="1500" y="3749"/>
                <a:ext cx="224" cy="32"/>
                <a:chOff x="3560" y="1661"/>
                <a:chExt cx="2041" cy="226"/>
              </a:xfrm>
            </p:grpSpPr>
            <p:sp>
              <p:nvSpPr>
                <p:cNvPr id="46329" name="Rectangle 109"/>
                <p:cNvSpPr>
                  <a:spLocks noChangeAspect="1" noChangeArrowheads="1"/>
                </p:cNvSpPr>
                <p:nvPr/>
              </p:nvSpPr>
              <p:spPr bwMode="auto">
                <a:xfrm>
                  <a:off x="4377" y="1661"/>
                  <a:ext cx="408" cy="226"/>
                </a:xfrm>
                <a:prstGeom prst="rect">
                  <a:avLst/>
                </a:prstGeom>
                <a:noFill/>
                <a:ln w="9525" algn="ctr">
                  <a:solidFill>
                    <a:schemeClr val="bg2"/>
                  </a:solidFill>
                  <a:miter lim="800000"/>
                  <a:headEnd type="none" w="sm" len="sm"/>
                  <a:tailEnd type="none" w="sm" len="sm"/>
                </a:ln>
              </p:spPr>
              <p:txBody>
                <a:bodyPr wrap="none" anchor="ctr"/>
                <a:lstStyle/>
                <a:p>
                  <a:endParaRPr lang="en-US">
                    <a:latin typeface="Calibri" pitchFamily="34" charset="0"/>
                  </a:endParaRPr>
                </a:p>
              </p:txBody>
            </p:sp>
            <p:sp>
              <p:nvSpPr>
                <p:cNvPr id="46330" name="Rectangle 110"/>
                <p:cNvSpPr>
                  <a:spLocks noChangeAspect="1" noChangeArrowheads="1"/>
                </p:cNvSpPr>
                <p:nvPr/>
              </p:nvSpPr>
              <p:spPr bwMode="auto">
                <a:xfrm>
                  <a:off x="4785" y="1661"/>
                  <a:ext cx="408" cy="226"/>
                </a:xfrm>
                <a:prstGeom prst="rect">
                  <a:avLst/>
                </a:prstGeom>
                <a:noFill/>
                <a:ln w="9525" algn="ctr">
                  <a:solidFill>
                    <a:schemeClr val="bg2"/>
                  </a:solidFill>
                  <a:miter lim="800000"/>
                  <a:headEnd type="none" w="sm" len="sm"/>
                  <a:tailEnd type="none" w="sm" len="sm"/>
                </a:ln>
              </p:spPr>
              <p:txBody>
                <a:bodyPr wrap="none" anchor="ctr"/>
                <a:lstStyle/>
                <a:p>
                  <a:endParaRPr lang="en-US">
                    <a:latin typeface="Calibri" pitchFamily="34" charset="0"/>
                  </a:endParaRPr>
                </a:p>
              </p:txBody>
            </p:sp>
            <p:sp>
              <p:nvSpPr>
                <p:cNvPr id="46331" name="Rectangle 111"/>
                <p:cNvSpPr>
                  <a:spLocks noChangeAspect="1" noChangeArrowheads="1"/>
                </p:cNvSpPr>
                <p:nvPr/>
              </p:nvSpPr>
              <p:spPr bwMode="auto">
                <a:xfrm>
                  <a:off x="5193" y="1661"/>
                  <a:ext cx="408" cy="226"/>
                </a:xfrm>
                <a:prstGeom prst="rect">
                  <a:avLst/>
                </a:prstGeom>
                <a:noFill/>
                <a:ln w="9525" algn="ctr">
                  <a:solidFill>
                    <a:schemeClr val="bg2"/>
                  </a:solidFill>
                  <a:miter lim="800000"/>
                  <a:headEnd type="none" w="sm" len="sm"/>
                  <a:tailEnd type="none" w="sm" len="sm"/>
                </a:ln>
              </p:spPr>
              <p:txBody>
                <a:bodyPr wrap="none" anchor="ctr"/>
                <a:lstStyle/>
                <a:p>
                  <a:endParaRPr lang="en-US">
                    <a:latin typeface="Calibri" pitchFamily="34" charset="0"/>
                  </a:endParaRPr>
                </a:p>
              </p:txBody>
            </p:sp>
            <p:sp>
              <p:nvSpPr>
                <p:cNvPr id="46332" name="Rectangle 112"/>
                <p:cNvSpPr>
                  <a:spLocks noChangeAspect="1" noChangeArrowheads="1"/>
                </p:cNvSpPr>
                <p:nvPr/>
              </p:nvSpPr>
              <p:spPr bwMode="auto">
                <a:xfrm>
                  <a:off x="3969" y="1661"/>
                  <a:ext cx="408" cy="226"/>
                </a:xfrm>
                <a:prstGeom prst="rect">
                  <a:avLst/>
                </a:prstGeom>
                <a:noFill/>
                <a:ln w="9525" algn="ctr">
                  <a:solidFill>
                    <a:schemeClr val="bg2"/>
                  </a:solidFill>
                  <a:miter lim="800000"/>
                  <a:headEnd type="none" w="sm" len="sm"/>
                  <a:tailEnd type="none" w="sm" len="sm"/>
                </a:ln>
              </p:spPr>
              <p:txBody>
                <a:bodyPr wrap="none" anchor="ctr"/>
                <a:lstStyle/>
                <a:p>
                  <a:endParaRPr lang="en-US">
                    <a:latin typeface="Calibri" pitchFamily="34" charset="0"/>
                  </a:endParaRPr>
                </a:p>
              </p:txBody>
            </p:sp>
            <p:sp>
              <p:nvSpPr>
                <p:cNvPr id="46333" name="Rectangle 113"/>
                <p:cNvSpPr>
                  <a:spLocks noChangeAspect="1" noChangeArrowheads="1"/>
                </p:cNvSpPr>
                <p:nvPr/>
              </p:nvSpPr>
              <p:spPr bwMode="auto">
                <a:xfrm>
                  <a:off x="3560" y="1661"/>
                  <a:ext cx="408" cy="226"/>
                </a:xfrm>
                <a:prstGeom prst="rect">
                  <a:avLst/>
                </a:prstGeom>
                <a:noFill/>
                <a:ln w="9525" algn="ctr">
                  <a:solidFill>
                    <a:schemeClr val="bg2"/>
                  </a:solidFill>
                  <a:miter lim="800000"/>
                  <a:headEnd type="none" w="sm" len="sm"/>
                  <a:tailEnd type="none" w="sm" len="sm"/>
                </a:ln>
              </p:spPr>
              <p:txBody>
                <a:bodyPr wrap="none" anchor="ctr"/>
                <a:lstStyle/>
                <a:p>
                  <a:endParaRPr lang="en-US">
                    <a:latin typeface="Calibri" pitchFamily="34" charset="0"/>
                  </a:endParaRPr>
                </a:p>
              </p:txBody>
            </p:sp>
          </p:grpSp>
          <p:grpSp>
            <p:nvGrpSpPr>
              <p:cNvPr id="24" name="Group 114"/>
              <p:cNvGrpSpPr>
                <a:grpSpLocks noChangeAspect="1"/>
              </p:cNvGrpSpPr>
              <p:nvPr/>
            </p:nvGrpSpPr>
            <p:grpSpPr bwMode="auto">
              <a:xfrm>
                <a:off x="1500" y="3781"/>
                <a:ext cx="224" cy="32"/>
                <a:chOff x="3560" y="1661"/>
                <a:chExt cx="2041" cy="226"/>
              </a:xfrm>
            </p:grpSpPr>
            <p:sp>
              <p:nvSpPr>
                <p:cNvPr id="46324" name="Rectangle 115"/>
                <p:cNvSpPr>
                  <a:spLocks noChangeAspect="1" noChangeArrowheads="1"/>
                </p:cNvSpPr>
                <p:nvPr/>
              </p:nvSpPr>
              <p:spPr bwMode="auto">
                <a:xfrm>
                  <a:off x="4377" y="1661"/>
                  <a:ext cx="408" cy="226"/>
                </a:xfrm>
                <a:prstGeom prst="rect">
                  <a:avLst/>
                </a:prstGeom>
                <a:noFill/>
                <a:ln w="9525" algn="ctr">
                  <a:solidFill>
                    <a:schemeClr val="bg2"/>
                  </a:solidFill>
                  <a:miter lim="800000"/>
                  <a:headEnd type="none" w="sm" len="sm"/>
                  <a:tailEnd type="none" w="sm" len="sm"/>
                </a:ln>
              </p:spPr>
              <p:txBody>
                <a:bodyPr wrap="none" anchor="ctr"/>
                <a:lstStyle/>
                <a:p>
                  <a:endParaRPr lang="en-US">
                    <a:latin typeface="Calibri" pitchFamily="34" charset="0"/>
                  </a:endParaRPr>
                </a:p>
              </p:txBody>
            </p:sp>
            <p:sp>
              <p:nvSpPr>
                <p:cNvPr id="46325" name="Rectangle 116"/>
                <p:cNvSpPr>
                  <a:spLocks noChangeAspect="1" noChangeArrowheads="1"/>
                </p:cNvSpPr>
                <p:nvPr/>
              </p:nvSpPr>
              <p:spPr bwMode="auto">
                <a:xfrm>
                  <a:off x="4785" y="1661"/>
                  <a:ext cx="408" cy="226"/>
                </a:xfrm>
                <a:prstGeom prst="rect">
                  <a:avLst/>
                </a:prstGeom>
                <a:noFill/>
                <a:ln w="9525" algn="ctr">
                  <a:solidFill>
                    <a:schemeClr val="bg2"/>
                  </a:solidFill>
                  <a:miter lim="800000"/>
                  <a:headEnd type="none" w="sm" len="sm"/>
                  <a:tailEnd type="none" w="sm" len="sm"/>
                </a:ln>
              </p:spPr>
              <p:txBody>
                <a:bodyPr wrap="none" anchor="ctr"/>
                <a:lstStyle/>
                <a:p>
                  <a:endParaRPr lang="en-US">
                    <a:latin typeface="Calibri" pitchFamily="34" charset="0"/>
                  </a:endParaRPr>
                </a:p>
              </p:txBody>
            </p:sp>
            <p:sp>
              <p:nvSpPr>
                <p:cNvPr id="46326" name="Rectangle 117"/>
                <p:cNvSpPr>
                  <a:spLocks noChangeAspect="1" noChangeArrowheads="1"/>
                </p:cNvSpPr>
                <p:nvPr/>
              </p:nvSpPr>
              <p:spPr bwMode="auto">
                <a:xfrm>
                  <a:off x="5193" y="1661"/>
                  <a:ext cx="408" cy="226"/>
                </a:xfrm>
                <a:prstGeom prst="rect">
                  <a:avLst/>
                </a:prstGeom>
                <a:noFill/>
                <a:ln w="9525" algn="ctr">
                  <a:solidFill>
                    <a:schemeClr val="bg2"/>
                  </a:solidFill>
                  <a:miter lim="800000"/>
                  <a:headEnd type="none" w="sm" len="sm"/>
                  <a:tailEnd type="none" w="sm" len="sm"/>
                </a:ln>
              </p:spPr>
              <p:txBody>
                <a:bodyPr wrap="none" anchor="ctr"/>
                <a:lstStyle/>
                <a:p>
                  <a:endParaRPr lang="en-US">
                    <a:latin typeface="Calibri" pitchFamily="34" charset="0"/>
                  </a:endParaRPr>
                </a:p>
              </p:txBody>
            </p:sp>
            <p:sp>
              <p:nvSpPr>
                <p:cNvPr id="46327" name="Rectangle 118"/>
                <p:cNvSpPr>
                  <a:spLocks noChangeAspect="1" noChangeArrowheads="1"/>
                </p:cNvSpPr>
                <p:nvPr/>
              </p:nvSpPr>
              <p:spPr bwMode="auto">
                <a:xfrm>
                  <a:off x="3969" y="1661"/>
                  <a:ext cx="408" cy="226"/>
                </a:xfrm>
                <a:prstGeom prst="rect">
                  <a:avLst/>
                </a:prstGeom>
                <a:noFill/>
                <a:ln w="9525" algn="ctr">
                  <a:solidFill>
                    <a:schemeClr val="bg2"/>
                  </a:solidFill>
                  <a:miter lim="800000"/>
                  <a:headEnd type="none" w="sm" len="sm"/>
                  <a:tailEnd type="none" w="sm" len="sm"/>
                </a:ln>
              </p:spPr>
              <p:txBody>
                <a:bodyPr wrap="none" anchor="ctr"/>
                <a:lstStyle/>
                <a:p>
                  <a:endParaRPr lang="en-US">
                    <a:latin typeface="Calibri" pitchFamily="34" charset="0"/>
                  </a:endParaRPr>
                </a:p>
              </p:txBody>
            </p:sp>
            <p:sp>
              <p:nvSpPr>
                <p:cNvPr id="46328" name="Rectangle 119"/>
                <p:cNvSpPr>
                  <a:spLocks noChangeAspect="1" noChangeArrowheads="1"/>
                </p:cNvSpPr>
                <p:nvPr/>
              </p:nvSpPr>
              <p:spPr bwMode="auto">
                <a:xfrm>
                  <a:off x="3560" y="1661"/>
                  <a:ext cx="408" cy="226"/>
                </a:xfrm>
                <a:prstGeom prst="rect">
                  <a:avLst/>
                </a:prstGeom>
                <a:noFill/>
                <a:ln w="9525" algn="ctr">
                  <a:solidFill>
                    <a:schemeClr val="bg2"/>
                  </a:solidFill>
                  <a:miter lim="800000"/>
                  <a:headEnd type="none" w="sm" len="sm"/>
                  <a:tailEnd type="none" w="sm" len="sm"/>
                </a:ln>
              </p:spPr>
              <p:txBody>
                <a:bodyPr wrap="none" anchor="ctr"/>
                <a:lstStyle/>
                <a:p>
                  <a:endParaRPr lang="en-US">
                    <a:latin typeface="Calibri" pitchFamily="34" charset="0"/>
                  </a:endParaRPr>
                </a:p>
              </p:txBody>
            </p:sp>
          </p:grpSp>
          <p:grpSp>
            <p:nvGrpSpPr>
              <p:cNvPr id="25" name="Group 120"/>
              <p:cNvGrpSpPr>
                <a:grpSpLocks noChangeAspect="1"/>
              </p:cNvGrpSpPr>
              <p:nvPr/>
            </p:nvGrpSpPr>
            <p:grpSpPr bwMode="auto">
              <a:xfrm>
                <a:off x="1500" y="3813"/>
                <a:ext cx="224" cy="32"/>
                <a:chOff x="3560" y="1661"/>
                <a:chExt cx="2041" cy="226"/>
              </a:xfrm>
            </p:grpSpPr>
            <p:sp>
              <p:nvSpPr>
                <p:cNvPr id="46319" name="Rectangle 121"/>
                <p:cNvSpPr>
                  <a:spLocks noChangeAspect="1" noChangeArrowheads="1"/>
                </p:cNvSpPr>
                <p:nvPr/>
              </p:nvSpPr>
              <p:spPr bwMode="auto">
                <a:xfrm>
                  <a:off x="4377" y="1661"/>
                  <a:ext cx="408" cy="226"/>
                </a:xfrm>
                <a:prstGeom prst="rect">
                  <a:avLst/>
                </a:prstGeom>
                <a:noFill/>
                <a:ln w="9525" algn="ctr">
                  <a:solidFill>
                    <a:schemeClr val="bg2"/>
                  </a:solidFill>
                  <a:miter lim="800000"/>
                  <a:headEnd type="none" w="sm" len="sm"/>
                  <a:tailEnd type="none" w="sm" len="sm"/>
                </a:ln>
              </p:spPr>
              <p:txBody>
                <a:bodyPr wrap="none" anchor="ctr"/>
                <a:lstStyle/>
                <a:p>
                  <a:endParaRPr lang="en-US">
                    <a:latin typeface="Calibri" pitchFamily="34" charset="0"/>
                  </a:endParaRPr>
                </a:p>
              </p:txBody>
            </p:sp>
            <p:sp>
              <p:nvSpPr>
                <p:cNvPr id="46320" name="Rectangle 122"/>
                <p:cNvSpPr>
                  <a:spLocks noChangeAspect="1" noChangeArrowheads="1"/>
                </p:cNvSpPr>
                <p:nvPr/>
              </p:nvSpPr>
              <p:spPr bwMode="auto">
                <a:xfrm>
                  <a:off x="4785" y="1661"/>
                  <a:ext cx="408" cy="226"/>
                </a:xfrm>
                <a:prstGeom prst="rect">
                  <a:avLst/>
                </a:prstGeom>
                <a:noFill/>
                <a:ln w="9525" algn="ctr">
                  <a:solidFill>
                    <a:schemeClr val="bg2"/>
                  </a:solidFill>
                  <a:miter lim="800000"/>
                  <a:headEnd type="none" w="sm" len="sm"/>
                  <a:tailEnd type="none" w="sm" len="sm"/>
                </a:ln>
              </p:spPr>
              <p:txBody>
                <a:bodyPr wrap="none" anchor="ctr"/>
                <a:lstStyle/>
                <a:p>
                  <a:endParaRPr lang="en-US">
                    <a:latin typeface="Calibri" pitchFamily="34" charset="0"/>
                  </a:endParaRPr>
                </a:p>
              </p:txBody>
            </p:sp>
            <p:sp>
              <p:nvSpPr>
                <p:cNvPr id="46321" name="Rectangle 123"/>
                <p:cNvSpPr>
                  <a:spLocks noChangeAspect="1" noChangeArrowheads="1"/>
                </p:cNvSpPr>
                <p:nvPr/>
              </p:nvSpPr>
              <p:spPr bwMode="auto">
                <a:xfrm>
                  <a:off x="5193" y="1661"/>
                  <a:ext cx="408" cy="226"/>
                </a:xfrm>
                <a:prstGeom prst="rect">
                  <a:avLst/>
                </a:prstGeom>
                <a:noFill/>
                <a:ln w="9525" algn="ctr">
                  <a:solidFill>
                    <a:schemeClr val="bg2"/>
                  </a:solidFill>
                  <a:miter lim="800000"/>
                  <a:headEnd type="none" w="sm" len="sm"/>
                  <a:tailEnd type="none" w="sm" len="sm"/>
                </a:ln>
              </p:spPr>
              <p:txBody>
                <a:bodyPr wrap="none" anchor="ctr"/>
                <a:lstStyle/>
                <a:p>
                  <a:endParaRPr lang="en-US">
                    <a:latin typeface="Calibri" pitchFamily="34" charset="0"/>
                  </a:endParaRPr>
                </a:p>
              </p:txBody>
            </p:sp>
            <p:sp>
              <p:nvSpPr>
                <p:cNvPr id="46322" name="Rectangle 124"/>
                <p:cNvSpPr>
                  <a:spLocks noChangeAspect="1" noChangeArrowheads="1"/>
                </p:cNvSpPr>
                <p:nvPr/>
              </p:nvSpPr>
              <p:spPr bwMode="auto">
                <a:xfrm>
                  <a:off x="3969" y="1661"/>
                  <a:ext cx="408" cy="226"/>
                </a:xfrm>
                <a:prstGeom prst="rect">
                  <a:avLst/>
                </a:prstGeom>
                <a:noFill/>
                <a:ln w="9525" algn="ctr">
                  <a:solidFill>
                    <a:schemeClr val="bg2"/>
                  </a:solidFill>
                  <a:miter lim="800000"/>
                  <a:headEnd type="none" w="sm" len="sm"/>
                  <a:tailEnd type="none" w="sm" len="sm"/>
                </a:ln>
              </p:spPr>
              <p:txBody>
                <a:bodyPr wrap="none" anchor="ctr"/>
                <a:lstStyle/>
                <a:p>
                  <a:endParaRPr lang="en-US">
                    <a:latin typeface="Calibri" pitchFamily="34" charset="0"/>
                  </a:endParaRPr>
                </a:p>
              </p:txBody>
            </p:sp>
            <p:sp>
              <p:nvSpPr>
                <p:cNvPr id="46323" name="Rectangle 125"/>
                <p:cNvSpPr>
                  <a:spLocks noChangeAspect="1" noChangeArrowheads="1"/>
                </p:cNvSpPr>
                <p:nvPr/>
              </p:nvSpPr>
              <p:spPr bwMode="auto">
                <a:xfrm>
                  <a:off x="3560" y="1661"/>
                  <a:ext cx="408" cy="226"/>
                </a:xfrm>
                <a:prstGeom prst="rect">
                  <a:avLst/>
                </a:prstGeom>
                <a:noFill/>
                <a:ln w="9525" algn="ctr">
                  <a:solidFill>
                    <a:schemeClr val="bg2"/>
                  </a:solidFill>
                  <a:miter lim="800000"/>
                  <a:headEnd type="none" w="sm" len="sm"/>
                  <a:tailEnd type="none" w="sm" len="sm"/>
                </a:ln>
              </p:spPr>
              <p:txBody>
                <a:bodyPr wrap="none" anchor="ctr"/>
                <a:lstStyle/>
                <a:p>
                  <a:endParaRPr lang="en-US">
                    <a:latin typeface="Calibri" pitchFamily="34" charset="0"/>
                  </a:endParaRPr>
                </a:p>
              </p:txBody>
            </p:sp>
          </p:grpSp>
          <p:grpSp>
            <p:nvGrpSpPr>
              <p:cNvPr id="26" name="Group 126"/>
              <p:cNvGrpSpPr>
                <a:grpSpLocks noChangeAspect="1"/>
              </p:cNvGrpSpPr>
              <p:nvPr/>
            </p:nvGrpSpPr>
            <p:grpSpPr bwMode="auto">
              <a:xfrm>
                <a:off x="1500" y="3845"/>
                <a:ext cx="224" cy="32"/>
                <a:chOff x="3560" y="1661"/>
                <a:chExt cx="2041" cy="226"/>
              </a:xfrm>
            </p:grpSpPr>
            <p:sp>
              <p:nvSpPr>
                <p:cNvPr id="46314" name="Rectangle 127"/>
                <p:cNvSpPr>
                  <a:spLocks noChangeAspect="1" noChangeArrowheads="1"/>
                </p:cNvSpPr>
                <p:nvPr/>
              </p:nvSpPr>
              <p:spPr bwMode="auto">
                <a:xfrm>
                  <a:off x="4377" y="1661"/>
                  <a:ext cx="408" cy="226"/>
                </a:xfrm>
                <a:prstGeom prst="rect">
                  <a:avLst/>
                </a:prstGeom>
                <a:noFill/>
                <a:ln w="9525" algn="ctr">
                  <a:solidFill>
                    <a:schemeClr val="bg2"/>
                  </a:solidFill>
                  <a:miter lim="800000"/>
                  <a:headEnd type="none" w="sm" len="sm"/>
                  <a:tailEnd type="none" w="sm" len="sm"/>
                </a:ln>
              </p:spPr>
              <p:txBody>
                <a:bodyPr wrap="none" anchor="ctr"/>
                <a:lstStyle/>
                <a:p>
                  <a:endParaRPr lang="en-US">
                    <a:latin typeface="Calibri" pitchFamily="34" charset="0"/>
                  </a:endParaRPr>
                </a:p>
              </p:txBody>
            </p:sp>
            <p:sp>
              <p:nvSpPr>
                <p:cNvPr id="46315" name="Rectangle 128"/>
                <p:cNvSpPr>
                  <a:spLocks noChangeAspect="1" noChangeArrowheads="1"/>
                </p:cNvSpPr>
                <p:nvPr/>
              </p:nvSpPr>
              <p:spPr bwMode="auto">
                <a:xfrm>
                  <a:off x="4785" y="1661"/>
                  <a:ext cx="408" cy="226"/>
                </a:xfrm>
                <a:prstGeom prst="rect">
                  <a:avLst/>
                </a:prstGeom>
                <a:noFill/>
                <a:ln w="9525" algn="ctr">
                  <a:solidFill>
                    <a:schemeClr val="bg2"/>
                  </a:solidFill>
                  <a:miter lim="800000"/>
                  <a:headEnd type="none" w="sm" len="sm"/>
                  <a:tailEnd type="none" w="sm" len="sm"/>
                </a:ln>
              </p:spPr>
              <p:txBody>
                <a:bodyPr wrap="none" anchor="ctr"/>
                <a:lstStyle/>
                <a:p>
                  <a:endParaRPr lang="en-US">
                    <a:latin typeface="Calibri" pitchFamily="34" charset="0"/>
                  </a:endParaRPr>
                </a:p>
              </p:txBody>
            </p:sp>
            <p:sp>
              <p:nvSpPr>
                <p:cNvPr id="46316" name="Rectangle 129"/>
                <p:cNvSpPr>
                  <a:spLocks noChangeAspect="1" noChangeArrowheads="1"/>
                </p:cNvSpPr>
                <p:nvPr/>
              </p:nvSpPr>
              <p:spPr bwMode="auto">
                <a:xfrm>
                  <a:off x="5193" y="1661"/>
                  <a:ext cx="408" cy="226"/>
                </a:xfrm>
                <a:prstGeom prst="rect">
                  <a:avLst/>
                </a:prstGeom>
                <a:noFill/>
                <a:ln w="9525" algn="ctr">
                  <a:solidFill>
                    <a:schemeClr val="bg2"/>
                  </a:solidFill>
                  <a:miter lim="800000"/>
                  <a:headEnd type="none" w="sm" len="sm"/>
                  <a:tailEnd type="none" w="sm" len="sm"/>
                </a:ln>
              </p:spPr>
              <p:txBody>
                <a:bodyPr wrap="none" anchor="ctr"/>
                <a:lstStyle/>
                <a:p>
                  <a:endParaRPr lang="en-US">
                    <a:latin typeface="Calibri" pitchFamily="34" charset="0"/>
                  </a:endParaRPr>
                </a:p>
              </p:txBody>
            </p:sp>
            <p:sp>
              <p:nvSpPr>
                <p:cNvPr id="46317" name="Rectangle 130"/>
                <p:cNvSpPr>
                  <a:spLocks noChangeAspect="1" noChangeArrowheads="1"/>
                </p:cNvSpPr>
                <p:nvPr/>
              </p:nvSpPr>
              <p:spPr bwMode="auto">
                <a:xfrm>
                  <a:off x="3969" y="1661"/>
                  <a:ext cx="408" cy="226"/>
                </a:xfrm>
                <a:prstGeom prst="rect">
                  <a:avLst/>
                </a:prstGeom>
                <a:noFill/>
                <a:ln w="9525" algn="ctr">
                  <a:solidFill>
                    <a:schemeClr val="bg2"/>
                  </a:solidFill>
                  <a:miter lim="800000"/>
                  <a:headEnd type="none" w="sm" len="sm"/>
                  <a:tailEnd type="none" w="sm" len="sm"/>
                </a:ln>
              </p:spPr>
              <p:txBody>
                <a:bodyPr wrap="none" anchor="ctr"/>
                <a:lstStyle/>
                <a:p>
                  <a:endParaRPr lang="en-US">
                    <a:latin typeface="Calibri" pitchFamily="34" charset="0"/>
                  </a:endParaRPr>
                </a:p>
              </p:txBody>
            </p:sp>
            <p:sp>
              <p:nvSpPr>
                <p:cNvPr id="46318" name="Rectangle 131"/>
                <p:cNvSpPr>
                  <a:spLocks noChangeAspect="1" noChangeArrowheads="1"/>
                </p:cNvSpPr>
                <p:nvPr/>
              </p:nvSpPr>
              <p:spPr bwMode="auto">
                <a:xfrm>
                  <a:off x="3560" y="1661"/>
                  <a:ext cx="408" cy="226"/>
                </a:xfrm>
                <a:prstGeom prst="rect">
                  <a:avLst/>
                </a:prstGeom>
                <a:noFill/>
                <a:ln w="9525" algn="ctr">
                  <a:solidFill>
                    <a:schemeClr val="bg2"/>
                  </a:solidFill>
                  <a:miter lim="800000"/>
                  <a:headEnd type="none" w="sm" len="sm"/>
                  <a:tailEnd type="none" w="sm" len="sm"/>
                </a:ln>
              </p:spPr>
              <p:txBody>
                <a:bodyPr wrap="none" anchor="ctr"/>
                <a:lstStyle/>
                <a:p>
                  <a:endParaRPr lang="en-US">
                    <a:latin typeface="Calibri" pitchFamily="34" charset="0"/>
                  </a:endParaRPr>
                </a:p>
              </p:txBody>
            </p:sp>
          </p:grpSp>
          <p:grpSp>
            <p:nvGrpSpPr>
              <p:cNvPr id="27" name="Group 132"/>
              <p:cNvGrpSpPr>
                <a:grpSpLocks noChangeAspect="1"/>
              </p:cNvGrpSpPr>
              <p:nvPr/>
            </p:nvGrpSpPr>
            <p:grpSpPr bwMode="auto">
              <a:xfrm>
                <a:off x="1500" y="3877"/>
                <a:ext cx="224" cy="32"/>
                <a:chOff x="3560" y="1661"/>
                <a:chExt cx="2041" cy="226"/>
              </a:xfrm>
            </p:grpSpPr>
            <p:sp>
              <p:nvSpPr>
                <p:cNvPr id="46309" name="Rectangle 133"/>
                <p:cNvSpPr>
                  <a:spLocks noChangeAspect="1" noChangeArrowheads="1"/>
                </p:cNvSpPr>
                <p:nvPr/>
              </p:nvSpPr>
              <p:spPr bwMode="auto">
                <a:xfrm>
                  <a:off x="4377" y="1661"/>
                  <a:ext cx="408" cy="226"/>
                </a:xfrm>
                <a:prstGeom prst="rect">
                  <a:avLst/>
                </a:prstGeom>
                <a:noFill/>
                <a:ln w="9525" algn="ctr">
                  <a:solidFill>
                    <a:schemeClr val="bg2"/>
                  </a:solidFill>
                  <a:miter lim="800000"/>
                  <a:headEnd type="none" w="sm" len="sm"/>
                  <a:tailEnd type="none" w="sm" len="sm"/>
                </a:ln>
              </p:spPr>
              <p:txBody>
                <a:bodyPr wrap="none" anchor="ctr"/>
                <a:lstStyle/>
                <a:p>
                  <a:endParaRPr lang="en-US">
                    <a:latin typeface="Calibri" pitchFamily="34" charset="0"/>
                  </a:endParaRPr>
                </a:p>
              </p:txBody>
            </p:sp>
            <p:sp>
              <p:nvSpPr>
                <p:cNvPr id="46310" name="Rectangle 134"/>
                <p:cNvSpPr>
                  <a:spLocks noChangeAspect="1" noChangeArrowheads="1"/>
                </p:cNvSpPr>
                <p:nvPr/>
              </p:nvSpPr>
              <p:spPr bwMode="auto">
                <a:xfrm>
                  <a:off x="4785" y="1661"/>
                  <a:ext cx="408" cy="226"/>
                </a:xfrm>
                <a:prstGeom prst="rect">
                  <a:avLst/>
                </a:prstGeom>
                <a:noFill/>
                <a:ln w="9525" algn="ctr">
                  <a:solidFill>
                    <a:schemeClr val="bg2"/>
                  </a:solidFill>
                  <a:miter lim="800000"/>
                  <a:headEnd type="none" w="sm" len="sm"/>
                  <a:tailEnd type="none" w="sm" len="sm"/>
                </a:ln>
              </p:spPr>
              <p:txBody>
                <a:bodyPr wrap="none" anchor="ctr"/>
                <a:lstStyle/>
                <a:p>
                  <a:endParaRPr lang="en-US">
                    <a:latin typeface="Calibri" pitchFamily="34" charset="0"/>
                  </a:endParaRPr>
                </a:p>
              </p:txBody>
            </p:sp>
            <p:sp>
              <p:nvSpPr>
                <p:cNvPr id="46311" name="Rectangle 135"/>
                <p:cNvSpPr>
                  <a:spLocks noChangeAspect="1" noChangeArrowheads="1"/>
                </p:cNvSpPr>
                <p:nvPr/>
              </p:nvSpPr>
              <p:spPr bwMode="auto">
                <a:xfrm>
                  <a:off x="5193" y="1661"/>
                  <a:ext cx="408" cy="226"/>
                </a:xfrm>
                <a:prstGeom prst="rect">
                  <a:avLst/>
                </a:prstGeom>
                <a:noFill/>
                <a:ln w="9525" algn="ctr">
                  <a:solidFill>
                    <a:schemeClr val="bg2"/>
                  </a:solidFill>
                  <a:miter lim="800000"/>
                  <a:headEnd type="none" w="sm" len="sm"/>
                  <a:tailEnd type="none" w="sm" len="sm"/>
                </a:ln>
              </p:spPr>
              <p:txBody>
                <a:bodyPr wrap="none" anchor="ctr"/>
                <a:lstStyle/>
                <a:p>
                  <a:endParaRPr lang="en-US">
                    <a:latin typeface="Calibri" pitchFamily="34" charset="0"/>
                  </a:endParaRPr>
                </a:p>
              </p:txBody>
            </p:sp>
            <p:sp>
              <p:nvSpPr>
                <p:cNvPr id="46312" name="Rectangle 136"/>
                <p:cNvSpPr>
                  <a:spLocks noChangeAspect="1" noChangeArrowheads="1"/>
                </p:cNvSpPr>
                <p:nvPr/>
              </p:nvSpPr>
              <p:spPr bwMode="auto">
                <a:xfrm>
                  <a:off x="3969" y="1661"/>
                  <a:ext cx="408" cy="226"/>
                </a:xfrm>
                <a:prstGeom prst="rect">
                  <a:avLst/>
                </a:prstGeom>
                <a:noFill/>
                <a:ln w="9525" algn="ctr">
                  <a:solidFill>
                    <a:schemeClr val="bg2"/>
                  </a:solidFill>
                  <a:miter lim="800000"/>
                  <a:headEnd type="none" w="sm" len="sm"/>
                  <a:tailEnd type="none" w="sm" len="sm"/>
                </a:ln>
              </p:spPr>
              <p:txBody>
                <a:bodyPr wrap="none" anchor="ctr"/>
                <a:lstStyle/>
                <a:p>
                  <a:endParaRPr lang="en-US">
                    <a:latin typeface="Calibri" pitchFamily="34" charset="0"/>
                  </a:endParaRPr>
                </a:p>
              </p:txBody>
            </p:sp>
            <p:sp>
              <p:nvSpPr>
                <p:cNvPr id="46313" name="Rectangle 137"/>
                <p:cNvSpPr>
                  <a:spLocks noChangeAspect="1" noChangeArrowheads="1"/>
                </p:cNvSpPr>
                <p:nvPr/>
              </p:nvSpPr>
              <p:spPr bwMode="auto">
                <a:xfrm>
                  <a:off x="3560" y="1661"/>
                  <a:ext cx="408" cy="226"/>
                </a:xfrm>
                <a:prstGeom prst="rect">
                  <a:avLst/>
                </a:prstGeom>
                <a:noFill/>
                <a:ln w="9525" algn="ctr">
                  <a:solidFill>
                    <a:schemeClr val="bg2"/>
                  </a:solidFill>
                  <a:miter lim="800000"/>
                  <a:headEnd type="none" w="sm" len="sm"/>
                  <a:tailEnd type="none" w="sm" len="sm"/>
                </a:ln>
              </p:spPr>
              <p:txBody>
                <a:bodyPr wrap="none" anchor="ctr"/>
                <a:lstStyle/>
                <a:p>
                  <a:endParaRPr lang="en-US">
                    <a:latin typeface="Calibri" pitchFamily="34" charset="0"/>
                  </a:endParaRPr>
                </a:p>
              </p:txBody>
            </p:sp>
          </p:grpSp>
        </p:grpSp>
        <p:pic>
          <p:nvPicPr>
            <p:cNvPr id="46303" name="Picture 138"/>
            <p:cNvPicPr>
              <a:picLocks noChangeAspect="1" noChangeArrowheads="1"/>
            </p:cNvPicPr>
            <p:nvPr/>
          </p:nvPicPr>
          <p:blipFill>
            <a:blip r:embed="rId10" cstate="print"/>
            <a:srcRect/>
            <a:stretch>
              <a:fillRect/>
            </a:stretch>
          </p:blipFill>
          <p:spPr bwMode="auto">
            <a:xfrm>
              <a:off x="1191" y="2584"/>
              <a:ext cx="77" cy="77"/>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152400" y="1447800"/>
            <a:ext cx="8839200" cy="3886200"/>
          </a:xfrm>
          <a:prstGeom prst="rect">
            <a:avLst/>
          </a:prstGeom>
          <a:solidFill>
            <a:schemeClr val="bg1"/>
          </a:solidFill>
          <a:ln w="9525" cap="flat" cmpd="sng" algn="ctr">
            <a:noFill/>
            <a:prstDash val="solid"/>
            <a:round/>
            <a:headEnd type="none" w="med" len="med"/>
            <a:tailEnd type="none" w="med" len="med"/>
          </a:ln>
          <a:effectLst>
            <a:outerShdw blurRad="114300" dist="38100" dir="5400000" sx="101000" sy="101000" algn="t"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35842" name="Rectangle 2"/>
          <p:cNvSpPr>
            <a:spLocks noGrp="1" noChangeArrowheads="1"/>
          </p:cNvSpPr>
          <p:nvPr>
            <p:ph type="title"/>
          </p:nvPr>
        </p:nvSpPr>
        <p:spPr/>
        <p:txBody>
          <a:bodyPr/>
          <a:lstStyle/>
          <a:p>
            <a:pPr eaLnBrk="1" hangingPunct="1"/>
            <a:r>
              <a:rPr lang="zh-CN" altLang="en-US" b="1" dirty="0" smtClean="0">
                <a:solidFill>
                  <a:srgbClr val="006C99"/>
                </a:solidFill>
                <a:latin typeface="Calibri" pitchFamily="34" charset="0"/>
              </a:rPr>
              <a:t>基于</a:t>
            </a:r>
            <a:r>
              <a:rPr lang="en-US" b="1" dirty="0" smtClean="0">
                <a:solidFill>
                  <a:srgbClr val="006C99"/>
                </a:solidFill>
                <a:latin typeface="Calibri" pitchFamily="34" charset="0"/>
              </a:rPr>
              <a:t>PC</a:t>
            </a:r>
            <a:r>
              <a:rPr lang="zh-CN" altLang="en-US" b="1" dirty="0" smtClean="0">
                <a:solidFill>
                  <a:srgbClr val="006C99"/>
                </a:solidFill>
                <a:latin typeface="Calibri" pitchFamily="34" charset="0"/>
              </a:rPr>
              <a:t>的数据采集系统 </a:t>
            </a:r>
            <a:r>
              <a:rPr lang="en-US" b="1" dirty="0" smtClean="0">
                <a:solidFill>
                  <a:srgbClr val="006C99"/>
                </a:solidFill>
                <a:latin typeface="Calibri" pitchFamily="34" charset="0"/>
              </a:rPr>
              <a:t>(DAQ)</a:t>
            </a:r>
            <a:r>
              <a:rPr lang="en-US" dirty="0" smtClean="0">
                <a:solidFill>
                  <a:srgbClr val="006C99"/>
                </a:solidFill>
                <a:latin typeface="Calibri" pitchFamily="34" charset="0"/>
              </a:rPr>
              <a:t> </a:t>
            </a:r>
          </a:p>
        </p:txBody>
      </p:sp>
      <p:pic>
        <p:nvPicPr>
          <p:cNvPr id="35843" name="Picture 3" descr="8013a_ill"/>
          <p:cNvPicPr>
            <a:picLocks noChangeAspect="1" noChangeArrowheads="1"/>
          </p:cNvPicPr>
          <p:nvPr/>
        </p:nvPicPr>
        <p:blipFill>
          <a:blip r:embed="rId3" cstate="print"/>
          <a:srcRect/>
          <a:stretch>
            <a:fillRect/>
          </a:stretch>
        </p:blipFill>
        <p:spPr bwMode="auto">
          <a:xfrm>
            <a:off x="317586" y="1600200"/>
            <a:ext cx="8508829" cy="358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4322" name="Rectangle 2"/>
          <p:cNvSpPr>
            <a:spLocks noGrp="1" noChangeArrowheads="1"/>
          </p:cNvSpPr>
          <p:nvPr>
            <p:ph type="title"/>
          </p:nvPr>
        </p:nvSpPr>
        <p:spPr>
          <a:xfrm>
            <a:off x="0" y="190500"/>
            <a:ext cx="9144000" cy="876300"/>
          </a:xfrm>
        </p:spPr>
        <p:txBody>
          <a:bodyPr/>
          <a:lstStyle/>
          <a:p>
            <a:r>
              <a:rPr lang="zh-CN" altLang="en-US" sz="3200" b="1" dirty="0" smtClean="0"/>
              <a:t>练习</a:t>
            </a:r>
            <a:r>
              <a:rPr lang="en-US" sz="3200" b="1" dirty="0" smtClean="0"/>
              <a:t> </a:t>
            </a:r>
            <a:r>
              <a:rPr lang="en-US" sz="3200" b="1" dirty="0" smtClean="0"/>
              <a:t>3 </a:t>
            </a:r>
            <a:r>
              <a:rPr lang="en-US" sz="3200" b="1" dirty="0" smtClean="0"/>
              <a:t>–</a:t>
            </a:r>
            <a:r>
              <a:rPr lang="zh-CN" altLang="en-US" sz="3200" b="1" dirty="0" smtClean="0"/>
              <a:t>数据存储</a:t>
            </a:r>
            <a:endParaRPr lang="en-US" sz="3200" b="1" dirty="0"/>
          </a:p>
        </p:txBody>
      </p:sp>
      <p:sp>
        <p:nvSpPr>
          <p:cNvPr id="824323" name="Rectangle 3"/>
          <p:cNvSpPr>
            <a:spLocks noChangeArrowheads="1"/>
          </p:cNvSpPr>
          <p:nvPr/>
        </p:nvSpPr>
        <p:spPr bwMode="auto">
          <a:xfrm>
            <a:off x="1154113" y="2814638"/>
            <a:ext cx="914400" cy="914400"/>
          </a:xfrm>
          <a:prstGeom prst="rect">
            <a:avLst/>
          </a:prstGeom>
          <a:noFill/>
          <a:ln w="12700" algn="ctr">
            <a:noFill/>
            <a:miter lim="800000"/>
            <a:headEnd/>
            <a:tailEnd/>
          </a:ln>
          <a:effectLst/>
        </p:spPr>
        <p:txBody>
          <a:bodyPr wrap="none" anchor="ctr"/>
          <a:lstStyle/>
          <a:p>
            <a:endParaRPr lang="en-US"/>
          </a:p>
        </p:txBody>
      </p:sp>
      <p:sp>
        <p:nvSpPr>
          <p:cNvPr id="824324" name="Rectangle 4"/>
          <p:cNvSpPr>
            <a:spLocks noChangeArrowheads="1"/>
          </p:cNvSpPr>
          <p:nvPr/>
        </p:nvSpPr>
        <p:spPr bwMode="auto">
          <a:xfrm>
            <a:off x="266700" y="1143000"/>
            <a:ext cx="8610600" cy="1635125"/>
          </a:xfrm>
          <a:prstGeom prst="rect">
            <a:avLst/>
          </a:prstGeom>
          <a:noFill/>
          <a:ln w="9525">
            <a:noFill/>
            <a:miter lim="800000"/>
            <a:headEnd/>
            <a:tailEnd/>
          </a:ln>
          <a:effectLst/>
        </p:spPr>
        <p:txBody>
          <a:bodyPr/>
          <a:lstStyle/>
          <a:p>
            <a:pPr marL="174625" indent="-174625" algn="l" eaLnBrk="1" hangingPunct="1">
              <a:spcBef>
                <a:spcPct val="20000"/>
              </a:spcBef>
              <a:buFontTx/>
              <a:buChar char="•"/>
            </a:pPr>
            <a:r>
              <a:rPr lang="zh-CN" altLang="en-US" b="0" dirty="0" smtClean="0">
                <a:latin typeface="+mn-lt"/>
              </a:rPr>
              <a:t>使用</a:t>
            </a:r>
            <a:r>
              <a:rPr lang="en-US" altLang="zh-CN" b="0" dirty="0" smtClean="0">
                <a:latin typeface="+mn-lt"/>
              </a:rPr>
              <a:t>Case</a:t>
            </a:r>
            <a:r>
              <a:rPr lang="zh-CN" altLang="en-US" b="0" dirty="0" smtClean="0">
                <a:latin typeface="+mn-lt"/>
              </a:rPr>
              <a:t>结构判断</a:t>
            </a:r>
            <a:r>
              <a:rPr lang="en-US" b="0" dirty="0" smtClean="0">
                <a:latin typeface="+mn-lt"/>
              </a:rPr>
              <a:t>:</a:t>
            </a:r>
          </a:p>
          <a:p>
            <a:pPr marL="508000" lvl="1" indent="-217488" algn="l" eaLnBrk="1" hangingPunct="1">
              <a:spcBef>
                <a:spcPct val="20000"/>
              </a:spcBef>
              <a:buFontTx/>
              <a:buChar char="–"/>
            </a:pPr>
            <a:r>
              <a:rPr lang="zh-CN" altLang="en-US" sz="2000" b="0" dirty="0" smtClean="0">
                <a:latin typeface="+mn-lt"/>
              </a:rPr>
              <a:t>条件满足时，进行虚拟信号数据存储</a:t>
            </a:r>
            <a:endParaRPr lang="en-US" sz="2000" b="0" dirty="0">
              <a:latin typeface="+mn-lt"/>
            </a:endParaRPr>
          </a:p>
        </p:txBody>
      </p:sp>
      <p:sp>
        <p:nvSpPr>
          <p:cNvPr id="824327" name="AutoShape 7"/>
          <p:cNvSpPr>
            <a:spLocks noChangeArrowheads="1"/>
          </p:cNvSpPr>
          <p:nvPr/>
        </p:nvSpPr>
        <p:spPr bwMode="auto">
          <a:xfrm>
            <a:off x="7262813" y="5638800"/>
            <a:ext cx="1881187" cy="538162"/>
          </a:xfrm>
          <a:prstGeom prst="roundRect">
            <a:avLst>
              <a:gd name="adj" fmla="val 16667"/>
            </a:avLst>
          </a:prstGeom>
          <a:solidFill>
            <a:schemeClr val="bg1"/>
          </a:solidFill>
          <a:ln w="12700" algn="ctr">
            <a:solidFill>
              <a:schemeClr val="tx1"/>
            </a:solidFill>
            <a:round/>
            <a:headEnd/>
            <a:tailEnd/>
          </a:ln>
          <a:effectLst/>
        </p:spPr>
        <p:txBody>
          <a:bodyPr wrap="none" anchor="ctr"/>
          <a:lstStyle/>
          <a:p>
            <a:r>
              <a:rPr lang="en-US" b="0" dirty="0">
                <a:effectLst>
                  <a:outerShdw blurRad="38100" dist="38100" dir="2700000" algn="tl">
                    <a:srgbClr val="C0C0C0"/>
                  </a:outerShdw>
                </a:effectLst>
                <a:latin typeface="Times New Roman" pitchFamily="18" charset="0"/>
              </a:rPr>
              <a:t>Track A,B,C</a:t>
            </a:r>
          </a:p>
        </p:txBody>
      </p:sp>
      <p:pic>
        <p:nvPicPr>
          <p:cNvPr id="824329" name="Picture 9"/>
          <p:cNvPicPr>
            <a:picLocks noChangeAspect="1" noChangeArrowheads="1"/>
          </p:cNvPicPr>
          <p:nvPr/>
        </p:nvPicPr>
        <p:blipFill>
          <a:blip r:embed="rId3" cstate="print"/>
          <a:stretch>
            <a:fillRect/>
          </a:stretch>
        </p:blipFill>
        <p:spPr bwMode="auto">
          <a:xfrm>
            <a:off x="40210" y="1969611"/>
            <a:ext cx="3456450" cy="3149210"/>
          </a:xfrm>
          <a:prstGeom prst="rect">
            <a:avLst/>
          </a:prstGeom>
          <a:noFill/>
          <a:ln w="12700" algn="ctr">
            <a:noFill/>
            <a:miter lim="800000"/>
            <a:headEnd/>
            <a:tailEnd/>
          </a:ln>
          <a:effectLst/>
        </p:spPr>
      </p:pic>
      <p:pic>
        <p:nvPicPr>
          <p:cNvPr id="7" name="Picture 6" descr="E4 BD.bmp"/>
          <p:cNvPicPr>
            <a:picLocks noChangeAspect="1"/>
          </p:cNvPicPr>
          <p:nvPr/>
        </p:nvPicPr>
        <p:blipFill>
          <a:blip r:embed="rId4" cstate="print"/>
          <a:stretch>
            <a:fillRect/>
          </a:stretch>
        </p:blipFill>
        <p:spPr>
          <a:xfrm>
            <a:off x="3531488" y="1969610"/>
            <a:ext cx="5598864" cy="3155841"/>
          </a:xfrm>
          <a:prstGeom prst="rect">
            <a:avLst/>
          </a:prstGeom>
          <a:effectLst>
            <a:outerShdw blurRad="190500" dist="1016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a:xfrm>
            <a:off x="0" y="190500"/>
            <a:ext cx="9144000" cy="838200"/>
          </a:xfrm>
        </p:spPr>
        <p:txBody>
          <a:bodyPr/>
          <a:lstStyle/>
          <a:p>
            <a:r>
              <a:rPr lang="en-US" sz="3200" b="1" dirty="0" smtClean="0"/>
              <a:t>LabVIEW Case Studies</a:t>
            </a:r>
          </a:p>
        </p:txBody>
      </p:sp>
      <p:sp>
        <p:nvSpPr>
          <p:cNvPr id="112643" name="Content Placeholder 2"/>
          <p:cNvSpPr>
            <a:spLocks noGrp="1"/>
          </p:cNvSpPr>
          <p:nvPr>
            <p:ph idx="1"/>
          </p:nvPr>
        </p:nvSpPr>
        <p:spPr>
          <a:xfrm>
            <a:off x="647700" y="1485900"/>
            <a:ext cx="7772400" cy="4114800"/>
          </a:xfrm>
        </p:spPr>
        <p:txBody>
          <a:bodyPr/>
          <a:lstStyle/>
          <a:p>
            <a:pPr>
              <a:buFontTx/>
              <a:buNone/>
              <a:defRPr/>
            </a:pPr>
            <a:r>
              <a:rPr lang="en-US" sz="2400" dirty="0" smtClean="0"/>
              <a:t>What can you do with LabVIEW? Tons!</a:t>
            </a:r>
          </a:p>
          <a:p>
            <a:pPr marL="347663">
              <a:lnSpc>
                <a:spcPct val="150000"/>
              </a:lnSpc>
              <a:defRPr/>
            </a:pPr>
            <a:r>
              <a:rPr lang="en-US" sz="2400" dirty="0" smtClean="0"/>
              <a:t>Two-Player Chess</a:t>
            </a:r>
          </a:p>
          <a:p>
            <a:pPr marL="347663">
              <a:lnSpc>
                <a:spcPct val="150000"/>
              </a:lnSpc>
              <a:defRPr/>
            </a:pPr>
            <a:r>
              <a:rPr lang="en-US" sz="2400" dirty="0" smtClean="0"/>
              <a:t>Ballistic Trajectory Calculator</a:t>
            </a:r>
          </a:p>
          <a:p>
            <a:pPr marL="347663">
              <a:lnSpc>
                <a:spcPct val="150000"/>
              </a:lnSpc>
              <a:defRPr/>
            </a:pPr>
            <a:r>
              <a:rPr lang="en-US" sz="2400" dirty="0" smtClean="0"/>
              <a:t>Mouse Position Calculator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a:xfrm>
            <a:off x="0" y="190500"/>
            <a:ext cx="9144000" cy="952500"/>
          </a:xfrm>
        </p:spPr>
        <p:txBody>
          <a:bodyPr/>
          <a:lstStyle/>
          <a:p>
            <a:r>
              <a:rPr lang="en-US" sz="3200" b="1" dirty="0" smtClean="0"/>
              <a:t>Two-Player Chess</a:t>
            </a:r>
          </a:p>
        </p:txBody>
      </p:sp>
      <p:sp>
        <p:nvSpPr>
          <p:cNvPr id="114691" name="Content Placeholder 2"/>
          <p:cNvSpPr>
            <a:spLocks noGrp="1"/>
          </p:cNvSpPr>
          <p:nvPr>
            <p:ph idx="1"/>
          </p:nvPr>
        </p:nvSpPr>
        <p:spPr>
          <a:xfrm>
            <a:off x="647700" y="1257300"/>
            <a:ext cx="7772400" cy="4114800"/>
          </a:xfrm>
        </p:spPr>
        <p:txBody>
          <a:bodyPr/>
          <a:lstStyle/>
          <a:p>
            <a:pPr marL="0" indent="0">
              <a:buFontTx/>
              <a:buNone/>
            </a:pPr>
            <a:r>
              <a:rPr lang="en-US" sz="2400" dirty="0" smtClean="0"/>
              <a:t>Written in LabVIEW using </a:t>
            </a:r>
            <a:r>
              <a:rPr lang="en-US" sz="2400" dirty="0" err="1" smtClean="0"/>
              <a:t>subVIs</a:t>
            </a:r>
            <a:r>
              <a:rPr lang="en-US" sz="2400" dirty="0" smtClean="0"/>
              <a:t> and custom controls</a:t>
            </a:r>
          </a:p>
        </p:txBody>
      </p:sp>
      <p:pic>
        <p:nvPicPr>
          <p:cNvPr id="114692" name="Picture 3" descr="Chess Front Panel.png"/>
          <p:cNvPicPr>
            <a:picLocks noChangeAspect="1"/>
          </p:cNvPicPr>
          <p:nvPr/>
        </p:nvPicPr>
        <p:blipFill>
          <a:blip r:embed="rId3" cstate="print"/>
          <a:srcRect/>
          <a:stretch>
            <a:fillRect/>
          </a:stretch>
        </p:blipFill>
        <p:spPr bwMode="auto">
          <a:xfrm>
            <a:off x="677863" y="2362200"/>
            <a:ext cx="2674937" cy="3444875"/>
          </a:xfrm>
          <a:prstGeom prst="rect">
            <a:avLst/>
          </a:prstGeom>
          <a:noFill/>
          <a:ln w="9525">
            <a:noFill/>
            <a:miter lim="800000"/>
            <a:headEnd/>
            <a:tailEnd/>
          </a:ln>
        </p:spPr>
      </p:pic>
      <p:pic>
        <p:nvPicPr>
          <p:cNvPr id="114693" name="Picture 4" descr="Chess Block Diagram.png"/>
          <p:cNvPicPr>
            <a:picLocks noChangeAspect="1"/>
          </p:cNvPicPr>
          <p:nvPr/>
        </p:nvPicPr>
        <p:blipFill>
          <a:blip r:embed="rId4" cstate="print"/>
          <a:srcRect/>
          <a:stretch>
            <a:fillRect/>
          </a:stretch>
        </p:blipFill>
        <p:spPr bwMode="auto">
          <a:xfrm>
            <a:off x="3924300" y="1790700"/>
            <a:ext cx="4829175" cy="3967163"/>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a:xfrm>
            <a:off x="0" y="190500"/>
            <a:ext cx="9144000" cy="838200"/>
          </a:xfrm>
        </p:spPr>
        <p:txBody>
          <a:bodyPr/>
          <a:lstStyle/>
          <a:p>
            <a:r>
              <a:rPr lang="en-US" sz="3200" b="1" dirty="0" smtClean="0"/>
              <a:t>Ballistic Trajectory Calculator</a:t>
            </a:r>
          </a:p>
        </p:txBody>
      </p:sp>
      <p:sp>
        <p:nvSpPr>
          <p:cNvPr id="115715" name="Content Placeholder 2"/>
          <p:cNvSpPr>
            <a:spLocks noGrp="1"/>
          </p:cNvSpPr>
          <p:nvPr>
            <p:ph idx="1"/>
          </p:nvPr>
        </p:nvSpPr>
        <p:spPr>
          <a:xfrm>
            <a:off x="381000" y="1028700"/>
            <a:ext cx="8534400" cy="4038600"/>
          </a:xfrm>
        </p:spPr>
        <p:txBody>
          <a:bodyPr/>
          <a:lstStyle/>
          <a:p>
            <a:pPr marL="0" indent="0">
              <a:buFontTx/>
              <a:buNone/>
            </a:pPr>
            <a:r>
              <a:rPr lang="en-US" sz="2400" dirty="0" smtClean="0"/>
              <a:t>This LabVIEW VI calculates and graphs a ballistic trajectory based on the given parameters.</a:t>
            </a:r>
          </a:p>
        </p:txBody>
      </p:sp>
      <p:pic>
        <p:nvPicPr>
          <p:cNvPr id="115716" name="Picture 3" descr="Ballistic Calculator.png"/>
          <p:cNvPicPr>
            <a:picLocks noChangeAspect="1"/>
          </p:cNvPicPr>
          <p:nvPr/>
        </p:nvPicPr>
        <p:blipFill>
          <a:blip r:embed="rId3" cstate="print"/>
          <a:srcRect/>
          <a:stretch>
            <a:fillRect/>
          </a:stretch>
        </p:blipFill>
        <p:spPr bwMode="auto">
          <a:xfrm>
            <a:off x="887089" y="1905000"/>
            <a:ext cx="7369821" cy="38481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a:xfrm>
            <a:off x="0" y="190500"/>
            <a:ext cx="9144000" cy="876300"/>
          </a:xfrm>
        </p:spPr>
        <p:txBody>
          <a:bodyPr/>
          <a:lstStyle/>
          <a:p>
            <a:r>
              <a:rPr lang="en-US" sz="3200" b="1" dirty="0" smtClean="0"/>
              <a:t>Mouse Position Calculator</a:t>
            </a:r>
          </a:p>
        </p:txBody>
      </p:sp>
      <p:sp>
        <p:nvSpPr>
          <p:cNvPr id="116739" name="Content Placeholder 2"/>
          <p:cNvSpPr>
            <a:spLocks noGrp="1"/>
          </p:cNvSpPr>
          <p:nvPr>
            <p:ph idx="1"/>
          </p:nvPr>
        </p:nvSpPr>
        <p:spPr>
          <a:xfrm>
            <a:off x="876300" y="990600"/>
            <a:ext cx="7353300" cy="4038600"/>
          </a:xfrm>
        </p:spPr>
        <p:txBody>
          <a:bodyPr/>
          <a:lstStyle/>
          <a:p>
            <a:pPr indent="0">
              <a:buFontTx/>
              <a:buNone/>
            </a:pPr>
            <a:r>
              <a:rPr lang="en-US" sz="2400" dirty="0" smtClean="0"/>
              <a:t>Calculate the position of your mouse cursor on the monitor using LabVIEW and event structures.</a:t>
            </a:r>
          </a:p>
        </p:txBody>
      </p:sp>
      <p:pic>
        <p:nvPicPr>
          <p:cNvPr id="116740" name="Picture 3" descr="Mouse Position.png"/>
          <p:cNvPicPr>
            <a:picLocks noChangeAspect="1"/>
          </p:cNvPicPr>
          <p:nvPr/>
        </p:nvPicPr>
        <p:blipFill>
          <a:blip r:embed="rId3" cstate="print"/>
          <a:srcRect/>
          <a:stretch>
            <a:fillRect/>
          </a:stretch>
        </p:blipFill>
        <p:spPr bwMode="auto">
          <a:xfrm>
            <a:off x="342900" y="2247900"/>
            <a:ext cx="2353855" cy="3275013"/>
          </a:xfrm>
          <a:prstGeom prst="rect">
            <a:avLst/>
          </a:prstGeom>
          <a:noFill/>
          <a:ln w="9525">
            <a:noFill/>
            <a:miter lim="800000"/>
            <a:headEnd/>
            <a:tailEnd/>
          </a:ln>
        </p:spPr>
      </p:pic>
      <p:pic>
        <p:nvPicPr>
          <p:cNvPr id="116741" name="Picture 4" descr="Mouse Position Block Diagram.png"/>
          <p:cNvPicPr>
            <a:picLocks noChangeAspect="1"/>
          </p:cNvPicPr>
          <p:nvPr/>
        </p:nvPicPr>
        <p:blipFill>
          <a:blip r:embed="rId4" cstate="print"/>
          <a:srcRect/>
          <a:stretch>
            <a:fillRect/>
          </a:stretch>
        </p:blipFill>
        <p:spPr bwMode="auto">
          <a:xfrm>
            <a:off x="2933700" y="1981200"/>
            <a:ext cx="6016430" cy="3622675"/>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234" name="Line 2"/>
          <p:cNvSpPr>
            <a:spLocks noChangeShapeType="1"/>
          </p:cNvSpPr>
          <p:nvPr/>
        </p:nvSpPr>
        <p:spPr bwMode="auto">
          <a:xfrm flipH="1">
            <a:off x="519113" y="5232400"/>
            <a:ext cx="3595687" cy="23813"/>
          </a:xfrm>
          <a:prstGeom prst="line">
            <a:avLst/>
          </a:prstGeom>
          <a:noFill/>
          <a:ln w="9525">
            <a:solidFill>
              <a:schemeClr val="bg2"/>
            </a:solidFill>
            <a:round/>
            <a:headEnd/>
            <a:tailEnd/>
          </a:ln>
          <a:effectLst/>
        </p:spPr>
        <p:txBody>
          <a:bodyPr anchor="ctr">
            <a:spAutoFit/>
          </a:bodyPr>
          <a:lstStyle/>
          <a:p>
            <a:endParaRPr lang="en-US"/>
          </a:p>
        </p:txBody>
      </p:sp>
      <p:sp>
        <p:nvSpPr>
          <p:cNvPr id="735235" name="Rectangle 3"/>
          <p:cNvSpPr>
            <a:spLocks noGrp="1" noChangeArrowheads="1"/>
          </p:cNvSpPr>
          <p:nvPr>
            <p:ph type="title"/>
          </p:nvPr>
        </p:nvSpPr>
        <p:spPr>
          <a:xfrm>
            <a:off x="0" y="190500"/>
            <a:ext cx="9144000" cy="876300"/>
          </a:xfrm>
          <a:noFill/>
          <a:ln/>
        </p:spPr>
        <p:txBody>
          <a:bodyPr/>
          <a:lstStyle/>
          <a:p>
            <a:r>
              <a:rPr lang="en-US" sz="3200" b="1" dirty="0"/>
              <a:t>The LabVIEW Certification Program</a:t>
            </a:r>
          </a:p>
        </p:txBody>
      </p:sp>
      <p:sp>
        <p:nvSpPr>
          <p:cNvPr id="735236" name="AutoShape 4"/>
          <p:cNvSpPr>
            <a:spLocks noChangeArrowheads="1"/>
          </p:cNvSpPr>
          <p:nvPr/>
        </p:nvSpPr>
        <p:spPr bwMode="auto">
          <a:xfrm>
            <a:off x="5022850" y="1089025"/>
            <a:ext cx="1519238" cy="1166813"/>
          </a:xfrm>
          <a:prstGeom prst="triangle">
            <a:avLst>
              <a:gd name="adj" fmla="val 50000"/>
            </a:avLst>
          </a:prstGeom>
          <a:solidFill>
            <a:srgbClr val="001760"/>
          </a:solidFill>
          <a:ln w="19050" algn="ctr">
            <a:noFill/>
            <a:miter lim="800000"/>
            <a:headEnd/>
            <a:tailEnd/>
          </a:ln>
          <a:effectLst/>
        </p:spPr>
        <p:txBody>
          <a:bodyPr wrap="none" anchor="ctr"/>
          <a:lstStyle/>
          <a:p>
            <a:endParaRPr lang="en-US"/>
          </a:p>
        </p:txBody>
      </p:sp>
      <p:sp>
        <p:nvSpPr>
          <p:cNvPr id="735237" name="AutoShape 5"/>
          <p:cNvSpPr>
            <a:spLocks noChangeArrowheads="1"/>
          </p:cNvSpPr>
          <p:nvPr/>
        </p:nvSpPr>
        <p:spPr bwMode="auto">
          <a:xfrm rot="10800000">
            <a:off x="4125913" y="2335213"/>
            <a:ext cx="3338512" cy="1304925"/>
          </a:xfrm>
          <a:custGeom>
            <a:avLst/>
            <a:gdLst>
              <a:gd name="G0" fmla="+- 5594 0 0"/>
              <a:gd name="G1" fmla="+- 21600 0 5594"/>
              <a:gd name="G2" fmla="*/ 5594 1 2"/>
              <a:gd name="G3" fmla="+- 21600 0 G2"/>
              <a:gd name="G4" fmla="+/ 5594 21600 2"/>
              <a:gd name="G5" fmla="+/ G1 0 2"/>
              <a:gd name="G6" fmla="*/ 21600 21600 5594"/>
              <a:gd name="G7" fmla="*/ G6 1 2"/>
              <a:gd name="G8" fmla="+- 21600 0 G7"/>
              <a:gd name="G9" fmla="*/ 21600 1 2"/>
              <a:gd name="G10" fmla="+- 5594 0 G9"/>
              <a:gd name="G11" fmla="?: G10 G8 0"/>
              <a:gd name="G12" fmla="?: G10 G7 21600"/>
              <a:gd name="T0" fmla="*/ 18803 w 21600"/>
              <a:gd name="T1" fmla="*/ 10800 h 21600"/>
              <a:gd name="T2" fmla="*/ 10800 w 21600"/>
              <a:gd name="T3" fmla="*/ 21600 h 21600"/>
              <a:gd name="T4" fmla="*/ 2797 w 21600"/>
              <a:gd name="T5" fmla="*/ 10800 h 21600"/>
              <a:gd name="T6" fmla="*/ 10800 w 21600"/>
              <a:gd name="T7" fmla="*/ 0 h 21600"/>
              <a:gd name="T8" fmla="*/ 4597 w 21600"/>
              <a:gd name="T9" fmla="*/ 4597 h 21600"/>
              <a:gd name="T10" fmla="*/ 17003 w 21600"/>
              <a:gd name="T11" fmla="*/ 17003 h 21600"/>
            </a:gdLst>
            <a:ahLst/>
            <a:cxnLst>
              <a:cxn ang="0">
                <a:pos x="T0" y="T1"/>
              </a:cxn>
              <a:cxn ang="0">
                <a:pos x="T2" y="T3"/>
              </a:cxn>
              <a:cxn ang="0">
                <a:pos x="T4" y="T5"/>
              </a:cxn>
              <a:cxn ang="0">
                <a:pos x="T6" y="T7"/>
              </a:cxn>
            </a:cxnLst>
            <a:rect l="T8" t="T9" r="T10" b="T11"/>
            <a:pathLst>
              <a:path w="21600" h="21600">
                <a:moveTo>
                  <a:pt x="0" y="0"/>
                </a:moveTo>
                <a:lnTo>
                  <a:pt x="5594" y="21600"/>
                </a:lnTo>
                <a:lnTo>
                  <a:pt x="16006" y="21600"/>
                </a:lnTo>
                <a:lnTo>
                  <a:pt x="21600" y="0"/>
                </a:lnTo>
                <a:close/>
              </a:path>
            </a:pathLst>
          </a:custGeom>
          <a:solidFill>
            <a:srgbClr val="001760"/>
          </a:solidFill>
          <a:ln w="19050" algn="ctr">
            <a:noFill/>
            <a:miter lim="800000"/>
            <a:headEnd/>
            <a:tailEnd/>
          </a:ln>
          <a:effectLst/>
        </p:spPr>
        <p:txBody>
          <a:bodyPr wrap="none" anchor="ctr"/>
          <a:lstStyle/>
          <a:p>
            <a:endParaRPr lang="en-US"/>
          </a:p>
        </p:txBody>
      </p:sp>
      <p:sp>
        <p:nvSpPr>
          <p:cNvPr id="735238" name="AutoShape 6"/>
          <p:cNvSpPr>
            <a:spLocks noChangeArrowheads="1"/>
          </p:cNvSpPr>
          <p:nvPr/>
        </p:nvSpPr>
        <p:spPr bwMode="auto">
          <a:xfrm rot="10800000">
            <a:off x="3113088" y="3732213"/>
            <a:ext cx="5380037" cy="1509712"/>
          </a:xfrm>
          <a:custGeom>
            <a:avLst/>
            <a:gdLst>
              <a:gd name="G0" fmla="+- 3922 0 0"/>
              <a:gd name="G1" fmla="+- 21600 0 3922"/>
              <a:gd name="G2" fmla="*/ 3922 1 2"/>
              <a:gd name="G3" fmla="+- 21600 0 G2"/>
              <a:gd name="G4" fmla="+/ 3922 21600 2"/>
              <a:gd name="G5" fmla="+/ G1 0 2"/>
              <a:gd name="G6" fmla="*/ 21600 21600 3922"/>
              <a:gd name="G7" fmla="*/ G6 1 2"/>
              <a:gd name="G8" fmla="+- 21600 0 G7"/>
              <a:gd name="G9" fmla="*/ 21600 1 2"/>
              <a:gd name="G10" fmla="+- 3922 0 G9"/>
              <a:gd name="G11" fmla="?: G10 G8 0"/>
              <a:gd name="G12" fmla="?: G10 G7 21600"/>
              <a:gd name="T0" fmla="*/ 19639 w 21600"/>
              <a:gd name="T1" fmla="*/ 10800 h 21600"/>
              <a:gd name="T2" fmla="*/ 10800 w 21600"/>
              <a:gd name="T3" fmla="*/ 21600 h 21600"/>
              <a:gd name="T4" fmla="*/ 1961 w 21600"/>
              <a:gd name="T5" fmla="*/ 10800 h 21600"/>
              <a:gd name="T6" fmla="*/ 10800 w 21600"/>
              <a:gd name="T7" fmla="*/ 0 h 21600"/>
              <a:gd name="T8" fmla="*/ 3761 w 21600"/>
              <a:gd name="T9" fmla="*/ 3761 h 21600"/>
              <a:gd name="T10" fmla="*/ 17839 w 21600"/>
              <a:gd name="T11" fmla="*/ 17839 h 21600"/>
            </a:gdLst>
            <a:ahLst/>
            <a:cxnLst>
              <a:cxn ang="0">
                <a:pos x="T0" y="T1"/>
              </a:cxn>
              <a:cxn ang="0">
                <a:pos x="T2" y="T3"/>
              </a:cxn>
              <a:cxn ang="0">
                <a:pos x="T4" y="T5"/>
              </a:cxn>
              <a:cxn ang="0">
                <a:pos x="T6" y="T7"/>
              </a:cxn>
            </a:cxnLst>
            <a:rect l="T8" t="T9" r="T10" b="T11"/>
            <a:pathLst>
              <a:path w="21600" h="21600">
                <a:moveTo>
                  <a:pt x="0" y="0"/>
                </a:moveTo>
                <a:lnTo>
                  <a:pt x="3922" y="21600"/>
                </a:lnTo>
                <a:lnTo>
                  <a:pt x="17678" y="21600"/>
                </a:lnTo>
                <a:lnTo>
                  <a:pt x="21600" y="0"/>
                </a:lnTo>
                <a:close/>
              </a:path>
            </a:pathLst>
          </a:custGeom>
          <a:solidFill>
            <a:srgbClr val="001760"/>
          </a:solidFill>
          <a:ln w="19050" algn="ctr">
            <a:noFill/>
            <a:miter lim="800000"/>
            <a:headEnd/>
            <a:tailEnd/>
          </a:ln>
          <a:effectLst/>
        </p:spPr>
        <p:txBody>
          <a:bodyPr wrap="none" anchor="ctr"/>
          <a:lstStyle/>
          <a:p>
            <a:endParaRPr lang="en-US"/>
          </a:p>
        </p:txBody>
      </p:sp>
      <p:sp>
        <p:nvSpPr>
          <p:cNvPr id="735239" name="Text Box 7"/>
          <p:cNvSpPr txBox="1">
            <a:spLocks noChangeArrowheads="1"/>
          </p:cNvSpPr>
          <p:nvPr/>
        </p:nvSpPr>
        <p:spPr bwMode="auto">
          <a:xfrm>
            <a:off x="4624388" y="2809875"/>
            <a:ext cx="2349500" cy="825500"/>
          </a:xfrm>
          <a:prstGeom prst="rect">
            <a:avLst/>
          </a:prstGeom>
          <a:noFill/>
          <a:ln w="9525">
            <a:noFill/>
            <a:miter lim="800000"/>
            <a:headEnd/>
            <a:tailEnd/>
          </a:ln>
          <a:effectLst/>
        </p:spPr>
        <p:txBody>
          <a:bodyPr>
            <a:spAutoFit/>
          </a:bodyPr>
          <a:lstStyle/>
          <a:p>
            <a:r>
              <a:rPr lang="en-US" sz="1600">
                <a:solidFill>
                  <a:schemeClr val="bg1"/>
                </a:solidFill>
              </a:rPr>
              <a:t>Certified LabVIEW Developer	</a:t>
            </a:r>
          </a:p>
          <a:p>
            <a:pPr eaLnBrk="1" hangingPunct="1"/>
            <a:endParaRPr lang="en-US" sz="1600">
              <a:solidFill>
                <a:schemeClr val="bg1"/>
              </a:solidFill>
            </a:endParaRPr>
          </a:p>
        </p:txBody>
      </p:sp>
      <p:sp>
        <p:nvSpPr>
          <p:cNvPr id="735240" name="Text Box 8"/>
          <p:cNvSpPr txBox="1">
            <a:spLocks noChangeArrowheads="1"/>
          </p:cNvSpPr>
          <p:nvPr/>
        </p:nvSpPr>
        <p:spPr bwMode="auto">
          <a:xfrm>
            <a:off x="4314825" y="4248150"/>
            <a:ext cx="2967038" cy="581025"/>
          </a:xfrm>
          <a:prstGeom prst="rect">
            <a:avLst/>
          </a:prstGeom>
          <a:noFill/>
          <a:ln w="9525">
            <a:noFill/>
            <a:miter lim="800000"/>
            <a:headEnd/>
            <a:tailEnd/>
          </a:ln>
          <a:effectLst/>
        </p:spPr>
        <p:txBody>
          <a:bodyPr>
            <a:spAutoFit/>
          </a:bodyPr>
          <a:lstStyle/>
          <a:p>
            <a:pPr>
              <a:spcBef>
                <a:spcPct val="50000"/>
              </a:spcBef>
            </a:pPr>
            <a:r>
              <a:rPr lang="en-US" sz="1600">
                <a:solidFill>
                  <a:schemeClr val="bg1"/>
                </a:solidFill>
              </a:rPr>
              <a:t>Certified LabVIEW Associate Developer</a:t>
            </a:r>
          </a:p>
        </p:txBody>
      </p:sp>
      <p:sp>
        <p:nvSpPr>
          <p:cNvPr id="735241" name="Rectangle 9"/>
          <p:cNvSpPr>
            <a:spLocks noChangeArrowheads="1"/>
          </p:cNvSpPr>
          <p:nvPr/>
        </p:nvSpPr>
        <p:spPr bwMode="auto">
          <a:xfrm>
            <a:off x="5035550" y="1508125"/>
            <a:ext cx="1519238" cy="825500"/>
          </a:xfrm>
          <a:prstGeom prst="rect">
            <a:avLst/>
          </a:prstGeom>
          <a:noFill/>
          <a:ln w="9525">
            <a:noFill/>
            <a:miter lim="800000"/>
            <a:headEnd/>
            <a:tailEnd/>
          </a:ln>
          <a:effectLst/>
        </p:spPr>
        <p:txBody>
          <a:bodyPr>
            <a:spAutoFit/>
          </a:bodyPr>
          <a:lstStyle/>
          <a:p>
            <a:r>
              <a:rPr lang="en-US" sz="1600">
                <a:solidFill>
                  <a:schemeClr val="bg1"/>
                </a:solidFill>
              </a:rPr>
              <a:t>Certified </a:t>
            </a:r>
          </a:p>
          <a:p>
            <a:r>
              <a:rPr lang="en-US" sz="1600">
                <a:solidFill>
                  <a:schemeClr val="bg1"/>
                </a:solidFill>
              </a:rPr>
              <a:t>LabVIEW </a:t>
            </a:r>
            <a:br>
              <a:rPr lang="en-US" sz="1600">
                <a:solidFill>
                  <a:schemeClr val="bg1"/>
                </a:solidFill>
              </a:rPr>
            </a:br>
            <a:r>
              <a:rPr lang="en-US" sz="1600">
                <a:solidFill>
                  <a:schemeClr val="bg1"/>
                </a:solidFill>
              </a:rPr>
              <a:t>Architect</a:t>
            </a:r>
          </a:p>
        </p:txBody>
      </p:sp>
      <p:sp>
        <p:nvSpPr>
          <p:cNvPr id="735242" name="Line 10"/>
          <p:cNvSpPr>
            <a:spLocks noChangeShapeType="1"/>
          </p:cNvSpPr>
          <p:nvPr/>
        </p:nvSpPr>
        <p:spPr bwMode="auto">
          <a:xfrm flipH="1">
            <a:off x="515938" y="2232025"/>
            <a:ext cx="4513262" cy="0"/>
          </a:xfrm>
          <a:prstGeom prst="line">
            <a:avLst/>
          </a:prstGeom>
          <a:noFill/>
          <a:ln w="9525">
            <a:solidFill>
              <a:schemeClr val="bg2"/>
            </a:solidFill>
            <a:round/>
            <a:headEnd/>
            <a:tailEnd/>
          </a:ln>
          <a:effectLst/>
        </p:spPr>
        <p:txBody>
          <a:bodyPr anchor="ctr">
            <a:spAutoFit/>
          </a:bodyPr>
          <a:lstStyle/>
          <a:p>
            <a:endParaRPr lang="en-US"/>
          </a:p>
        </p:txBody>
      </p:sp>
      <p:sp>
        <p:nvSpPr>
          <p:cNvPr id="735243" name="Text Box 11"/>
          <p:cNvSpPr txBox="1">
            <a:spLocks noChangeArrowheads="1"/>
          </p:cNvSpPr>
          <p:nvPr/>
        </p:nvSpPr>
        <p:spPr bwMode="auto">
          <a:xfrm>
            <a:off x="342900" y="1047750"/>
            <a:ext cx="3924300" cy="1190625"/>
          </a:xfrm>
          <a:prstGeom prst="rect">
            <a:avLst/>
          </a:prstGeom>
          <a:noFill/>
          <a:ln w="9525">
            <a:noFill/>
            <a:miter lim="800000"/>
            <a:headEnd/>
            <a:tailEnd/>
          </a:ln>
          <a:effectLst/>
        </p:spPr>
        <p:txBody>
          <a:bodyPr>
            <a:spAutoFit/>
          </a:bodyPr>
          <a:lstStyle/>
          <a:p>
            <a:pPr marL="171450" indent="-171450" algn="l" eaLnBrk="1" hangingPunct="1"/>
            <a:r>
              <a:rPr lang="en-US" dirty="0">
                <a:latin typeface="+mn-lt"/>
              </a:rPr>
              <a:t>Architect</a:t>
            </a:r>
          </a:p>
          <a:p>
            <a:pPr marL="171450" indent="-171450" algn="l" eaLnBrk="1" hangingPunct="1">
              <a:buFontTx/>
              <a:buChar char="•"/>
            </a:pPr>
            <a:r>
              <a:rPr lang="en-US" sz="1600" b="0" dirty="0">
                <a:latin typeface="+mn-lt"/>
              </a:rPr>
              <a:t>Mastery of LabVIEW </a:t>
            </a:r>
          </a:p>
          <a:p>
            <a:pPr marL="171450" indent="-171450" algn="l" eaLnBrk="1" hangingPunct="1">
              <a:buFontTx/>
              <a:buChar char="•"/>
            </a:pPr>
            <a:r>
              <a:rPr lang="en-US" sz="1600" b="0" dirty="0">
                <a:latin typeface="+mn-lt"/>
              </a:rPr>
              <a:t>Expert in large application development</a:t>
            </a:r>
          </a:p>
          <a:p>
            <a:pPr marL="171450" indent="-171450" algn="l" eaLnBrk="1" hangingPunct="1">
              <a:buFontTx/>
              <a:buChar char="•"/>
            </a:pPr>
            <a:r>
              <a:rPr lang="en-US" sz="1600" b="0" dirty="0">
                <a:latin typeface="+mn-lt"/>
              </a:rPr>
              <a:t>Skilled in leading project teams</a:t>
            </a:r>
          </a:p>
        </p:txBody>
      </p:sp>
      <p:sp>
        <p:nvSpPr>
          <p:cNvPr id="735244" name="Line 12"/>
          <p:cNvSpPr>
            <a:spLocks noChangeShapeType="1"/>
          </p:cNvSpPr>
          <p:nvPr/>
        </p:nvSpPr>
        <p:spPr bwMode="auto">
          <a:xfrm flipH="1">
            <a:off x="519113" y="3643313"/>
            <a:ext cx="3595687" cy="23812"/>
          </a:xfrm>
          <a:prstGeom prst="line">
            <a:avLst/>
          </a:prstGeom>
          <a:noFill/>
          <a:ln w="9525">
            <a:solidFill>
              <a:schemeClr val="bg2"/>
            </a:solidFill>
            <a:round/>
            <a:headEnd/>
            <a:tailEnd/>
          </a:ln>
          <a:effectLst/>
        </p:spPr>
        <p:txBody>
          <a:bodyPr anchor="ctr">
            <a:spAutoFit/>
          </a:bodyPr>
          <a:lstStyle/>
          <a:p>
            <a:endParaRPr lang="en-US"/>
          </a:p>
        </p:txBody>
      </p:sp>
      <p:sp>
        <p:nvSpPr>
          <p:cNvPr id="735245" name="Text Box 13"/>
          <p:cNvSpPr txBox="1">
            <a:spLocks noChangeArrowheads="1"/>
          </p:cNvSpPr>
          <p:nvPr/>
        </p:nvSpPr>
        <p:spPr bwMode="auto">
          <a:xfrm>
            <a:off x="327025" y="2238375"/>
            <a:ext cx="3330575" cy="1435100"/>
          </a:xfrm>
          <a:prstGeom prst="rect">
            <a:avLst/>
          </a:prstGeom>
          <a:noFill/>
          <a:ln w="9525">
            <a:noFill/>
            <a:miter lim="800000"/>
            <a:headEnd/>
            <a:tailEnd/>
          </a:ln>
          <a:effectLst/>
        </p:spPr>
        <p:txBody>
          <a:bodyPr>
            <a:spAutoFit/>
          </a:bodyPr>
          <a:lstStyle/>
          <a:p>
            <a:pPr marL="171450" indent="-171450" algn="l" eaLnBrk="1" hangingPunct="1"/>
            <a:r>
              <a:rPr lang="en-US" dirty="0">
                <a:latin typeface="+mn-lt"/>
              </a:rPr>
              <a:t>Developer</a:t>
            </a:r>
          </a:p>
          <a:p>
            <a:pPr marL="171450" indent="-171450" algn="l" eaLnBrk="1" hangingPunct="1">
              <a:buFontTx/>
              <a:buChar char="•"/>
            </a:pPr>
            <a:r>
              <a:rPr lang="en-US" sz="1600" b="0" dirty="0">
                <a:latin typeface="+mn-lt"/>
              </a:rPr>
              <a:t>Advanced LabVIEW knowledge and application development experience</a:t>
            </a:r>
          </a:p>
          <a:p>
            <a:pPr marL="171450" indent="-171450" algn="l" eaLnBrk="1" hangingPunct="1">
              <a:buFontTx/>
              <a:buChar char="•"/>
            </a:pPr>
            <a:r>
              <a:rPr lang="en-US" sz="1600" b="0" dirty="0">
                <a:latin typeface="+mn-lt"/>
              </a:rPr>
              <a:t>Project management skills</a:t>
            </a:r>
          </a:p>
        </p:txBody>
      </p:sp>
      <p:sp>
        <p:nvSpPr>
          <p:cNvPr id="735246" name="Text Box 14"/>
          <p:cNvSpPr txBox="1">
            <a:spLocks noChangeArrowheads="1"/>
          </p:cNvSpPr>
          <p:nvPr/>
        </p:nvSpPr>
        <p:spPr bwMode="auto">
          <a:xfrm>
            <a:off x="396875" y="3781425"/>
            <a:ext cx="3522663" cy="1679575"/>
          </a:xfrm>
          <a:prstGeom prst="rect">
            <a:avLst/>
          </a:prstGeom>
          <a:noFill/>
          <a:ln w="9525">
            <a:noFill/>
            <a:miter lim="800000"/>
            <a:headEnd/>
            <a:tailEnd/>
          </a:ln>
          <a:effectLst/>
        </p:spPr>
        <p:txBody>
          <a:bodyPr>
            <a:spAutoFit/>
          </a:bodyPr>
          <a:lstStyle/>
          <a:p>
            <a:pPr marL="171450" indent="-171450" algn="l" eaLnBrk="1" hangingPunct="1"/>
            <a:r>
              <a:rPr lang="en-US" dirty="0">
                <a:latin typeface="+mn-lt"/>
              </a:rPr>
              <a:t>Associate Developer</a:t>
            </a:r>
          </a:p>
          <a:p>
            <a:pPr marL="171450" indent="-171450" algn="l" eaLnBrk="1" hangingPunct="1">
              <a:buFontTx/>
              <a:buChar char="•"/>
            </a:pPr>
            <a:r>
              <a:rPr lang="en-US" sz="1600" b="0" dirty="0">
                <a:latin typeface="+mn-lt"/>
              </a:rPr>
              <a:t>Proficiency in </a:t>
            </a:r>
            <a:r>
              <a:rPr lang="en-US" sz="1600" b="0" dirty="0" smtClean="0">
                <a:latin typeface="+mn-lt"/>
              </a:rPr>
              <a:t>navigating the</a:t>
            </a:r>
            <a:endParaRPr lang="en-US" sz="1600" b="0" dirty="0">
              <a:latin typeface="+mn-lt"/>
            </a:endParaRPr>
          </a:p>
          <a:p>
            <a:pPr marL="171450" indent="-171450" algn="l" eaLnBrk="1" hangingPunct="1"/>
            <a:r>
              <a:rPr lang="en-US" sz="1600" b="0" dirty="0">
                <a:latin typeface="+mn-lt"/>
              </a:rPr>
              <a:t>	LabVIEW environment</a:t>
            </a:r>
          </a:p>
          <a:p>
            <a:pPr marL="171450" indent="-171450" algn="l" eaLnBrk="1" hangingPunct="1">
              <a:buFontTx/>
              <a:buChar char="•"/>
            </a:pPr>
            <a:r>
              <a:rPr lang="en-US" sz="1600" b="0" dirty="0">
                <a:latin typeface="+mn-lt"/>
              </a:rPr>
              <a:t>Some application </a:t>
            </a:r>
          </a:p>
          <a:p>
            <a:pPr marL="171450" indent="-171450" algn="l" eaLnBrk="1" hangingPunct="1"/>
            <a:r>
              <a:rPr lang="en-US" sz="1600" b="0" dirty="0">
                <a:latin typeface="+mn-lt"/>
              </a:rPr>
              <a:t> </a:t>
            </a:r>
            <a:r>
              <a:rPr lang="en-US" sz="1600" b="0" dirty="0" smtClean="0">
                <a:latin typeface="+mn-lt"/>
              </a:rPr>
              <a:t>	development </a:t>
            </a:r>
            <a:r>
              <a:rPr lang="en-US" sz="1600" b="0" dirty="0">
                <a:latin typeface="+mn-lt"/>
              </a:rPr>
              <a:t>experience</a:t>
            </a:r>
          </a:p>
          <a:p>
            <a:pPr marL="171450" indent="-171450" eaLnBrk="1" hangingPunct="1"/>
            <a:endParaRPr lang="en-US" sz="1600" b="0" dirty="0">
              <a:latin typeface="Arial" charset="0"/>
            </a:endParaRPr>
          </a:p>
        </p:txBody>
      </p:sp>
      <p:sp>
        <p:nvSpPr>
          <p:cNvPr id="735248" name="Text Box 16"/>
          <p:cNvSpPr txBox="1">
            <a:spLocks noChangeArrowheads="1"/>
          </p:cNvSpPr>
          <p:nvPr/>
        </p:nvSpPr>
        <p:spPr bwMode="auto">
          <a:xfrm>
            <a:off x="419100" y="5195888"/>
            <a:ext cx="3187700" cy="671512"/>
          </a:xfrm>
          <a:prstGeom prst="rect">
            <a:avLst/>
          </a:prstGeom>
          <a:noFill/>
          <a:ln w="9525">
            <a:noFill/>
            <a:miter lim="800000"/>
            <a:headEnd/>
            <a:tailEnd/>
          </a:ln>
          <a:effectLst/>
        </p:spPr>
        <p:txBody>
          <a:bodyPr>
            <a:spAutoFit/>
          </a:bodyPr>
          <a:lstStyle/>
          <a:p>
            <a:pPr marL="92075" indent="-92075" algn="l"/>
            <a:r>
              <a:rPr lang="en-US" sz="2000" dirty="0">
                <a:solidFill>
                  <a:srgbClr val="FF9900"/>
                </a:solidFill>
              </a:rPr>
              <a:t>Fundamentals Exam</a:t>
            </a:r>
          </a:p>
          <a:p>
            <a:pPr marL="92075" indent="-92075" algn="l">
              <a:buFontTx/>
              <a:buChar char="•"/>
            </a:pPr>
            <a:r>
              <a:rPr lang="en-US" sz="1800" b="0" dirty="0" smtClean="0"/>
              <a:t>Pre-certification skills test</a:t>
            </a:r>
            <a:endParaRPr lang="en-US" sz="1800" b="0" dirty="0"/>
          </a:p>
        </p:txBody>
      </p:sp>
      <p:sp>
        <p:nvSpPr>
          <p:cNvPr id="735249" name="Text Box 17"/>
          <p:cNvSpPr txBox="1">
            <a:spLocks noChangeArrowheads="1"/>
          </p:cNvSpPr>
          <p:nvPr/>
        </p:nvSpPr>
        <p:spPr bwMode="auto">
          <a:xfrm>
            <a:off x="3113088" y="5272088"/>
            <a:ext cx="5376862" cy="531812"/>
          </a:xfrm>
          <a:prstGeom prst="rect">
            <a:avLst/>
          </a:prstGeom>
          <a:noFill/>
          <a:ln w="12700" algn="ctr">
            <a:solidFill>
              <a:srgbClr val="FF9900"/>
            </a:solidFill>
            <a:miter lim="800000"/>
            <a:headEnd/>
            <a:tailEnd/>
          </a:ln>
          <a:effectLst/>
        </p:spPr>
        <p:txBody>
          <a:bodyPr>
            <a:spAutoFit/>
          </a:bodyPr>
          <a:lstStyle/>
          <a:p>
            <a:r>
              <a:rPr lang="en-US" sz="2800" dirty="0">
                <a:solidFill>
                  <a:srgbClr val="FF9900"/>
                </a:solidFill>
                <a:effectLst>
                  <a:outerShdw blurRad="38100" dist="38100" dir="2700000" algn="tl">
                    <a:srgbClr val="C0C0C0"/>
                  </a:outerShdw>
                </a:effectLst>
              </a:rPr>
              <a:t>Free </a:t>
            </a:r>
            <a:r>
              <a:rPr lang="en-US" sz="2800" dirty="0" smtClean="0">
                <a:solidFill>
                  <a:srgbClr val="FF9900"/>
                </a:solidFill>
                <a:effectLst>
                  <a:outerShdw blurRad="38100" dist="38100" dir="2700000" algn="tl">
                    <a:srgbClr val="C0C0C0"/>
                  </a:outerShdw>
                </a:effectLst>
              </a:rPr>
              <a:t>Online </a:t>
            </a:r>
            <a:r>
              <a:rPr lang="en-US" sz="2800" dirty="0">
                <a:solidFill>
                  <a:srgbClr val="FF9900"/>
                </a:solidFill>
                <a:effectLst>
                  <a:outerShdw blurRad="38100" dist="38100" dir="2700000" algn="tl">
                    <a:srgbClr val="C0C0C0"/>
                  </a:outerShdw>
                </a:effectLst>
              </a:rPr>
              <a:t>Fundamentals Exam</a:t>
            </a:r>
          </a:p>
        </p:txBody>
      </p:sp>
      <p:sp>
        <p:nvSpPr>
          <p:cNvPr id="735251" name="AutoShape 19"/>
          <p:cNvSpPr>
            <a:spLocks noChangeArrowheads="1"/>
          </p:cNvSpPr>
          <p:nvPr/>
        </p:nvSpPr>
        <p:spPr bwMode="auto">
          <a:xfrm flipH="1">
            <a:off x="2805113" y="5272088"/>
            <a:ext cx="307975" cy="538162"/>
          </a:xfrm>
          <a:prstGeom prst="rtTriangle">
            <a:avLst/>
          </a:prstGeom>
          <a:solidFill>
            <a:srgbClr val="FF9900"/>
          </a:solidFill>
          <a:ln w="12700" algn="ctr">
            <a:noFill/>
            <a:miter lim="800000"/>
            <a:headEnd/>
            <a:tailEnd/>
          </a:ln>
          <a:effectLst/>
        </p:spPr>
        <p:txBody>
          <a:bodyPr wrap="none" anchor="ctr"/>
          <a:lstStyle/>
          <a:p>
            <a:endParaRPr lang="en-US"/>
          </a:p>
        </p:txBody>
      </p:sp>
      <p:sp>
        <p:nvSpPr>
          <p:cNvPr id="735252" name="AutoShape 20"/>
          <p:cNvSpPr>
            <a:spLocks noChangeArrowheads="1"/>
          </p:cNvSpPr>
          <p:nvPr/>
        </p:nvSpPr>
        <p:spPr bwMode="auto">
          <a:xfrm>
            <a:off x="8489950" y="5272088"/>
            <a:ext cx="344488" cy="538162"/>
          </a:xfrm>
          <a:prstGeom prst="rtTriangle">
            <a:avLst/>
          </a:prstGeom>
          <a:solidFill>
            <a:srgbClr val="FF9900"/>
          </a:solidFill>
          <a:ln w="12700" algn="ctr">
            <a:no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82" name="Rectangle 2"/>
          <p:cNvSpPr>
            <a:spLocks noGrp="1" noChangeArrowheads="1"/>
          </p:cNvSpPr>
          <p:nvPr>
            <p:ph type="title"/>
          </p:nvPr>
        </p:nvSpPr>
        <p:spPr>
          <a:xfrm>
            <a:off x="0" y="152400"/>
            <a:ext cx="9144000" cy="990600"/>
          </a:xfrm>
        </p:spPr>
        <p:txBody>
          <a:bodyPr/>
          <a:lstStyle/>
          <a:p>
            <a:r>
              <a:rPr lang="en-US" sz="3200" b="1" dirty="0"/>
              <a:t>Your Next </a:t>
            </a:r>
            <a:r>
              <a:rPr lang="en-US" sz="3200" b="1" dirty="0" smtClean="0"/>
              <a:t>Step</a:t>
            </a:r>
            <a:endParaRPr lang="en-US" sz="3200" b="1" u="sng" dirty="0"/>
          </a:p>
        </p:txBody>
      </p:sp>
      <p:sp>
        <p:nvSpPr>
          <p:cNvPr id="737283" name="Rectangle 3"/>
          <p:cNvSpPr>
            <a:spLocks noGrp="1" noChangeArrowheads="1"/>
          </p:cNvSpPr>
          <p:nvPr>
            <p:ph type="body" sz="half" idx="1"/>
          </p:nvPr>
        </p:nvSpPr>
        <p:spPr>
          <a:xfrm>
            <a:off x="381000" y="1295400"/>
            <a:ext cx="8763000" cy="4267200"/>
          </a:xfrm>
        </p:spPr>
        <p:txBody>
          <a:bodyPr/>
          <a:lstStyle/>
          <a:p>
            <a:pPr algn="ctr">
              <a:lnSpc>
                <a:spcPct val="90000"/>
              </a:lnSpc>
              <a:buFontTx/>
              <a:buNone/>
            </a:pPr>
            <a:r>
              <a:rPr lang="en-US" sz="2400" dirty="0">
                <a:latin typeface="Arial" charset="0"/>
              </a:rPr>
              <a:t>Take the free LabVIEW Fundamentals Exam at </a:t>
            </a:r>
            <a:r>
              <a:rPr lang="en-US" sz="2400" dirty="0">
                <a:latin typeface="Arial" charset="0"/>
                <a:hlinkClick r:id="rId3"/>
              </a:rPr>
              <a:t>ni.com/academic</a:t>
            </a:r>
            <a:endParaRPr lang="en-US" sz="2400" dirty="0">
              <a:latin typeface="Arial" charset="0"/>
            </a:endParaRPr>
          </a:p>
          <a:p>
            <a:pPr lvl="1">
              <a:lnSpc>
                <a:spcPct val="90000"/>
              </a:lnSpc>
            </a:pPr>
            <a:endParaRPr lang="en-US" sz="2400" dirty="0">
              <a:latin typeface="Arial" charset="0"/>
            </a:endParaRPr>
          </a:p>
          <a:p>
            <a:pPr lvl="1">
              <a:lnSpc>
                <a:spcPct val="90000"/>
              </a:lnSpc>
            </a:pPr>
            <a:endParaRPr lang="en-US" sz="2400" dirty="0">
              <a:latin typeface="Arial" charset="0"/>
            </a:endParaRPr>
          </a:p>
          <a:p>
            <a:pPr lvl="1">
              <a:lnSpc>
                <a:spcPct val="90000"/>
              </a:lnSpc>
              <a:buFontTx/>
              <a:buNone/>
            </a:pPr>
            <a:r>
              <a:rPr lang="en-US" sz="2400" dirty="0" smtClean="0">
                <a:latin typeface="Arial" charset="0"/>
              </a:rPr>
              <a:t>      </a:t>
            </a:r>
          </a:p>
          <a:p>
            <a:pPr lvl="1">
              <a:lnSpc>
                <a:spcPct val="90000"/>
              </a:lnSpc>
              <a:buFontTx/>
              <a:buNone/>
            </a:pPr>
            <a:r>
              <a:rPr lang="en-US" sz="2400" dirty="0" smtClean="0">
                <a:latin typeface="Arial" charset="0"/>
              </a:rPr>
              <a:t>           </a:t>
            </a:r>
            <a:r>
              <a:rPr lang="en-US" sz="2400" dirty="0">
                <a:latin typeface="Arial" charset="0"/>
              </a:rPr>
              <a:t>Your first step to </a:t>
            </a:r>
            <a:r>
              <a:rPr lang="en-US" sz="2400" dirty="0" smtClean="0">
                <a:latin typeface="Arial" charset="0"/>
              </a:rPr>
              <a:t>LabVIEW certification!</a:t>
            </a:r>
            <a:endParaRPr lang="en-US" sz="2400" dirty="0">
              <a:latin typeface="Arial" charset="0"/>
            </a:endParaRPr>
          </a:p>
        </p:txBody>
      </p:sp>
      <p:pic>
        <p:nvPicPr>
          <p:cNvPr id="737284" name="Picture 4" descr="LabVIEW_Cert_Asso_Developer"/>
          <p:cNvPicPr>
            <a:picLocks noGrp="1" noChangeAspect="1" noChangeArrowheads="1"/>
          </p:cNvPicPr>
          <p:nvPr>
            <p:ph sz="half" idx="2"/>
          </p:nvPr>
        </p:nvPicPr>
        <p:blipFill>
          <a:blip r:embed="rId4" cstate="print"/>
          <a:srcRect/>
          <a:stretch>
            <a:fillRect/>
          </a:stretch>
        </p:blipFill>
        <p:spPr>
          <a:xfrm>
            <a:off x="1806575" y="3730625"/>
            <a:ext cx="5722938" cy="1811338"/>
          </a:xfrm>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96002" name="Picture 2"/>
          <p:cNvPicPr>
            <a:picLocks noChangeAspect="1" noChangeArrowheads="1"/>
          </p:cNvPicPr>
          <p:nvPr/>
        </p:nvPicPr>
        <p:blipFill>
          <a:blip r:embed="rId3" cstate="print"/>
          <a:srcRect t="18570" b="14020"/>
          <a:stretch>
            <a:fillRect/>
          </a:stretch>
        </p:blipFill>
        <p:spPr bwMode="auto">
          <a:xfrm>
            <a:off x="2459725" y="2929735"/>
            <a:ext cx="2343150" cy="1152525"/>
          </a:xfrm>
          <a:prstGeom prst="rect">
            <a:avLst/>
          </a:prstGeom>
          <a:noFill/>
          <a:ln w="12700" algn="ctr">
            <a:noFill/>
            <a:miter lim="800000"/>
            <a:headEnd/>
            <a:tailEnd/>
          </a:ln>
          <a:effectLst/>
        </p:spPr>
      </p:pic>
      <p:sp>
        <p:nvSpPr>
          <p:cNvPr id="896003" name="Rectangle 3"/>
          <p:cNvSpPr>
            <a:spLocks noGrp="1" noChangeArrowheads="1"/>
          </p:cNvSpPr>
          <p:nvPr>
            <p:ph type="title"/>
          </p:nvPr>
        </p:nvSpPr>
        <p:spPr>
          <a:xfrm>
            <a:off x="685799" y="304800"/>
            <a:ext cx="7918725" cy="1143000"/>
          </a:xfrm>
        </p:spPr>
        <p:txBody>
          <a:bodyPr/>
          <a:lstStyle/>
          <a:p>
            <a:r>
              <a:rPr lang="en-US" altLang="zh-CN" b="1" dirty="0" smtClean="0"/>
              <a:t>NI DAQ</a:t>
            </a:r>
            <a:r>
              <a:rPr lang="zh-CN" altLang="en-US" b="1" dirty="0" smtClean="0"/>
              <a:t>平台</a:t>
            </a:r>
            <a:endParaRPr lang="en-US" b="1" dirty="0"/>
          </a:p>
        </p:txBody>
      </p:sp>
      <p:sp>
        <p:nvSpPr>
          <p:cNvPr id="896006" name="Rectangle 6"/>
          <p:cNvSpPr>
            <a:spLocks noGrp="1" noChangeArrowheads="1"/>
          </p:cNvSpPr>
          <p:nvPr>
            <p:ph idx="1"/>
          </p:nvPr>
        </p:nvSpPr>
        <p:spPr>
          <a:xfrm>
            <a:off x="685800" y="1485900"/>
            <a:ext cx="6653212" cy="4610100"/>
          </a:xfrm>
        </p:spPr>
        <p:txBody>
          <a:bodyPr/>
          <a:lstStyle/>
          <a:p>
            <a:pPr>
              <a:lnSpc>
                <a:spcPct val="90000"/>
              </a:lnSpc>
            </a:pPr>
            <a:r>
              <a:rPr lang="zh-CN" altLang="en-US" sz="2400" dirty="0" smtClean="0"/>
              <a:t>数据采集硬件</a:t>
            </a:r>
            <a:r>
              <a:rPr lang="en-US" sz="2400" dirty="0" smtClean="0"/>
              <a:t>(</a:t>
            </a:r>
            <a:r>
              <a:rPr lang="en-US" sz="2400" dirty="0"/>
              <a:t>DAQ)</a:t>
            </a:r>
          </a:p>
          <a:p>
            <a:pPr lvl="1">
              <a:lnSpc>
                <a:spcPct val="90000"/>
              </a:lnSpc>
            </a:pPr>
            <a:r>
              <a:rPr lang="zh-CN" altLang="en-US" sz="2000" dirty="0" smtClean="0">
                <a:latin typeface="宋体" pitchFamily="2" charset="-122"/>
                <a:ea typeface="宋体" pitchFamily="2" charset="-122"/>
              </a:rPr>
              <a:t>真实数据采集卡，</a:t>
            </a:r>
            <a:r>
              <a:rPr lang="en-US" sz="2000" dirty="0" smtClean="0">
                <a:latin typeface="宋体" pitchFamily="2" charset="-122"/>
                <a:ea typeface="宋体" pitchFamily="2" charset="-122"/>
              </a:rPr>
              <a:t>USB</a:t>
            </a:r>
            <a:r>
              <a:rPr lang="zh-CN" altLang="en-US" sz="2000" dirty="0" smtClean="0">
                <a:latin typeface="宋体" pitchFamily="2" charset="-122"/>
                <a:ea typeface="宋体" pitchFamily="2" charset="-122"/>
              </a:rPr>
              <a:t>、</a:t>
            </a:r>
            <a:r>
              <a:rPr lang="en-US" sz="2000" dirty="0" smtClean="0">
                <a:latin typeface="宋体" pitchFamily="2" charset="-122"/>
                <a:ea typeface="宋体" pitchFamily="2" charset="-122"/>
              </a:rPr>
              <a:t>PCI</a:t>
            </a:r>
            <a:r>
              <a:rPr lang="zh-CN" altLang="en-US" sz="2000" dirty="0" smtClean="0">
                <a:latin typeface="宋体" pitchFamily="2" charset="-122"/>
                <a:ea typeface="宋体" pitchFamily="2" charset="-122"/>
              </a:rPr>
              <a:t>、</a:t>
            </a:r>
            <a:r>
              <a:rPr lang="en-US" sz="2000" dirty="0" smtClean="0">
                <a:latin typeface="宋体" pitchFamily="2" charset="-122"/>
                <a:ea typeface="宋体" pitchFamily="2" charset="-122"/>
              </a:rPr>
              <a:t>PXI</a:t>
            </a:r>
            <a:r>
              <a:rPr lang="zh-CN" altLang="en-US" sz="2000" dirty="0" smtClean="0">
                <a:latin typeface="宋体" pitchFamily="2" charset="-122"/>
                <a:ea typeface="宋体" pitchFamily="2" charset="-122"/>
              </a:rPr>
              <a:t>或以太网总线接口</a:t>
            </a:r>
            <a:endParaRPr lang="en-US" sz="2000" dirty="0">
              <a:latin typeface="宋体" pitchFamily="2" charset="-122"/>
              <a:ea typeface="宋体" pitchFamily="2" charset="-122"/>
            </a:endParaRPr>
          </a:p>
          <a:p>
            <a:pPr lvl="1">
              <a:lnSpc>
                <a:spcPct val="90000"/>
              </a:lnSpc>
            </a:pPr>
            <a:r>
              <a:rPr lang="zh-CN" altLang="en-US" sz="2000" dirty="0" smtClean="0">
                <a:latin typeface="宋体" pitchFamily="2" charset="-122"/>
                <a:ea typeface="宋体" pitchFamily="2" charset="-122"/>
              </a:rPr>
              <a:t>在</a:t>
            </a:r>
            <a:r>
              <a:rPr lang="en-US" altLang="zh-CN" sz="2000" dirty="0" smtClean="0">
                <a:latin typeface="宋体" pitchFamily="2" charset="-122"/>
                <a:ea typeface="宋体" pitchFamily="2" charset="-122"/>
              </a:rPr>
              <a:t>NI </a:t>
            </a:r>
            <a:r>
              <a:rPr lang="en-US" sz="2000" dirty="0" smtClean="0">
                <a:latin typeface="宋体" pitchFamily="2" charset="-122"/>
                <a:ea typeface="宋体" pitchFamily="2" charset="-122"/>
              </a:rPr>
              <a:t>Measurement and Automation Explorer (MAX)</a:t>
            </a:r>
            <a:r>
              <a:rPr lang="zh-CN" altLang="en-US" sz="2000" dirty="0" smtClean="0">
                <a:latin typeface="宋体" pitchFamily="2" charset="-122"/>
                <a:ea typeface="宋体" pitchFamily="2" charset="-122"/>
              </a:rPr>
              <a:t>硬件管理器中进行配置</a:t>
            </a:r>
            <a:endParaRPr lang="en-US" sz="2000" dirty="0" smtClean="0">
              <a:latin typeface="宋体" pitchFamily="2" charset="-122"/>
              <a:ea typeface="宋体" pitchFamily="2" charset="-122"/>
            </a:endParaRPr>
          </a:p>
          <a:p>
            <a:pPr lvl="1">
              <a:lnSpc>
                <a:spcPct val="90000"/>
              </a:lnSpc>
              <a:spcBef>
                <a:spcPts val="0"/>
              </a:spcBef>
              <a:buNone/>
            </a:pPr>
            <a:endParaRPr lang="en-US" sz="2400" dirty="0"/>
          </a:p>
        </p:txBody>
      </p:sp>
      <p:pic>
        <p:nvPicPr>
          <p:cNvPr id="896005" name="Picture 5"/>
          <p:cNvPicPr>
            <a:picLocks noChangeAspect="1" noChangeArrowheads="1"/>
          </p:cNvPicPr>
          <p:nvPr/>
        </p:nvPicPr>
        <p:blipFill>
          <a:blip r:embed="rId4" cstate="print"/>
          <a:srcRect l="16034" r="16032"/>
          <a:stretch>
            <a:fillRect/>
          </a:stretch>
        </p:blipFill>
        <p:spPr bwMode="auto">
          <a:xfrm>
            <a:off x="654690" y="3044950"/>
            <a:ext cx="1074738" cy="1150938"/>
          </a:xfrm>
          <a:prstGeom prst="rect">
            <a:avLst/>
          </a:prstGeom>
          <a:noFill/>
          <a:ln w="12700" algn="ctr">
            <a:noFill/>
            <a:miter lim="800000"/>
            <a:headEnd/>
            <a:tailEnd/>
          </a:ln>
          <a:effectLst/>
        </p:spPr>
      </p:pic>
      <p:pic>
        <p:nvPicPr>
          <p:cNvPr id="896007" name="Picture 7"/>
          <p:cNvPicPr>
            <a:picLocks noChangeAspect="1" noChangeArrowheads="1"/>
          </p:cNvPicPr>
          <p:nvPr/>
        </p:nvPicPr>
        <p:blipFill>
          <a:blip r:embed="rId5" cstate="print"/>
          <a:srcRect l="13083" r="11333"/>
          <a:stretch>
            <a:fillRect/>
          </a:stretch>
        </p:blipFill>
        <p:spPr bwMode="auto">
          <a:xfrm>
            <a:off x="5532125" y="2814520"/>
            <a:ext cx="1498600" cy="1443037"/>
          </a:xfrm>
          <a:prstGeom prst="rect">
            <a:avLst/>
          </a:prstGeom>
          <a:noFill/>
          <a:ln w="12700" algn="ctr">
            <a:noFill/>
            <a:miter lim="800000"/>
            <a:headEnd/>
            <a:tailEnd/>
          </a:ln>
          <a:effectLst/>
        </p:spPr>
      </p:pic>
      <p:pic>
        <p:nvPicPr>
          <p:cNvPr id="2" name="Picture 5"/>
          <p:cNvPicPr>
            <a:picLocks noChangeAspect="1" noChangeArrowheads="1"/>
          </p:cNvPicPr>
          <p:nvPr/>
        </p:nvPicPr>
        <p:blipFill>
          <a:blip r:embed="rId6" cstate="print"/>
          <a:srcRect/>
          <a:stretch>
            <a:fillRect/>
          </a:stretch>
        </p:blipFill>
        <p:spPr bwMode="auto">
          <a:xfrm>
            <a:off x="1153955" y="4312315"/>
            <a:ext cx="2880375" cy="1798329"/>
          </a:xfrm>
          <a:prstGeom prst="rect">
            <a:avLst/>
          </a:prstGeom>
          <a:noFill/>
          <a:ln w="9525">
            <a:noFill/>
            <a:miter lim="800000"/>
            <a:headEnd/>
            <a:tailEnd/>
          </a:ln>
        </p:spPr>
      </p:pic>
      <p:pic>
        <p:nvPicPr>
          <p:cNvPr id="8" name="Picture 7" descr="PXI 2.JPG"/>
          <p:cNvPicPr>
            <a:picLocks noChangeAspect="1"/>
          </p:cNvPicPr>
          <p:nvPr/>
        </p:nvPicPr>
        <p:blipFill>
          <a:blip r:embed="rId7" cstate="print"/>
          <a:srcRect l="3605" t="14290"/>
          <a:stretch>
            <a:fillRect/>
          </a:stretch>
        </p:blipFill>
        <p:spPr>
          <a:xfrm>
            <a:off x="4610405" y="4888390"/>
            <a:ext cx="2328009" cy="1219200"/>
          </a:xfrm>
          <a:prstGeom prst="rect">
            <a:avLst/>
          </a:prstGeom>
        </p:spPr>
      </p:pic>
      <p:pic>
        <p:nvPicPr>
          <p:cNvPr id="10" name="Picture 9" descr="WLS-9234.jpg"/>
          <p:cNvPicPr>
            <a:picLocks noChangeAspect="1"/>
          </p:cNvPicPr>
          <p:nvPr/>
        </p:nvPicPr>
        <p:blipFill>
          <a:blip r:embed="rId8" cstate="print"/>
          <a:srcRect l="17857" r="21429" b="23778"/>
          <a:stretch>
            <a:fillRect/>
          </a:stretch>
        </p:blipFill>
        <p:spPr>
          <a:xfrm>
            <a:off x="7260350" y="3889860"/>
            <a:ext cx="1295400" cy="12192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75005" y="49360"/>
            <a:ext cx="7772400" cy="1143000"/>
          </a:xfrm>
        </p:spPr>
        <p:txBody>
          <a:bodyPr/>
          <a:lstStyle/>
          <a:p>
            <a:pPr eaLnBrk="1" hangingPunct="1"/>
            <a:r>
              <a:rPr lang="zh-CN" altLang="en-US" sz="3600" dirty="0" smtClean="0">
                <a:latin typeface="Arial Narrow" pitchFamily="34" charset="0"/>
                <a:ea typeface="宋体" pitchFamily="2" charset="-122"/>
              </a:rPr>
              <a:t>使用硬件</a:t>
            </a:r>
            <a:r>
              <a:rPr lang="en-US" altLang="zh-CN" sz="3600" dirty="0" smtClean="0">
                <a:latin typeface="Arial Narrow" pitchFamily="34" charset="0"/>
                <a:ea typeface="宋体" pitchFamily="2" charset="-122"/>
              </a:rPr>
              <a:t>——ELVISII</a:t>
            </a:r>
            <a:r>
              <a:rPr lang="zh-CN" altLang="en-US" sz="3600" dirty="0" smtClean="0">
                <a:latin typeface="Arial Narrow" pitchFamily="34" charset="0"/>
                <a:ea typeface="宋体" pitchFamily="2" charset="-122"/>
              </a:rPr>
              <a:t>平台硬件指标</a:t>
            </a:r>
            <a:endParaRPr lang="en-US" altLang="zh-CN" sz="3600" dirty="0" smtClean="0">
              <a:latin typeface="Arial Narrow" pitchFamily="34" charset="0"/>
              <a:ea typeface="宋体" pitchFamily="2" charset="-122"/>
            </a:endParaRPr>
          </a:p>
        </p:txBody>
      </p:sp>
      <p:pic>
        <p:nvPicPr>
          <p:cNvPr id="4" name="Picture 3" descr="elvis_edited.tif"/>
          <p:cNvPicPr>
            <a:picLocks noChangeAspect="1"/>
          </p:cNvPicPr>
          <p:nvPr/>
        </p:nvPicPr>
        <p:blipFill>
          <a:blip r:embed="rId3" cstate="print"/>
          <a:stretch>
            <a:fillRect/>
          </a:stretch>
        </p:blipFill>
        <p:spPr>
          <a:xfrm>
            <a:off x="1828800" y="2011740"/>
            <a:ext cx="4724400" cy="3384550"/>
          </a:xfrm>
          <a:prstGeom prst="rect">
            <a:avLst/>
          </a:prstGeom>
          <a:effectLst>
            <a:outerShdw blurRad="50800" dist="38100" dir="5400000" algn="t" rotWithShape="0">
              <a:prstClr val="black">
                <a:alpha val="40000"/>
              </a:prstClr>
            </a:outerShdw>
          </a:effectLst>
        </p:spPr>
      </p:pic>
      <p:sp>
        <p:nvSpPr>
          <p:cNvPr id="9220" name="TextBox 9"/>
          <p:cNvSpPr txBox="1">
            <a:spLocks noChangeArrowheads="1"/>
          </p:cNvSpPr>
          <p:nvPr/>
        </p:nvSpPr>
        <p:spPr bwMode="auto">
          <a:xfrm>
            <a:off x="685800" y="4831140"/>
            <a:ext cx="3429000" cy="1569660"/>
          </a:xfrm>
          <a:prstGeom prst="rect">
            <a:avLst/>
          </a:prstGeom>
          <a:noFill/>
          <a:ln w="9525">
            <a:noFill/>
            <a:miter lim="800000"/>
            <a:headEnd/>
            <a:tailEnd/>
          </a:ln>
        </p:spPr>
        <p:txBody>
          <a:bodyPr>
            <a:spAutoFit/>
          </a:bodyPr>
          <a:lstStyle/>
          <a:p>
            <a:pPr algn="l"/>
            <a:r>
              <a:rPr lang="zh-CN" altLang="en-US" sz="1600" b="1" dirty="0">
                <a:solidFill>
                  <a:srgbClr val="1E4576"/>
                </a:solidFill>
                <a:ea typeface="宋体" pitchFamily="2" charset="-122"/>
              </a:rPr>
              <a:t>数字万用表</a:t>
            </a:r>
            <a:endParaRPr lang="en-US" altLang="zh-CN" sz="1600" b="1" dirty="0">
              <a:solidFill>
                <a:srgbClr val="1E4576"/>
              </a:solidFill>
              <a:ea typeface="宋体" pitchFamily="2" charset="-122"/>
            </a:endParaRPr>
          </a:p>
          <a:p>
            <a:pPr marL="401638" lvl="1" indent="-233363" algn="l">
              <a:buFont typeface="Wingdings" pitchFamily="2" charset="2"/>
              <a:buChar char="§"/>
            </a:pPr>
            <a:r>
              <a:rPr lang="zh-CN" altLang="en-US" sz="1600" b="1" dirty="0">
                <a:ea typeface="宋体" pitchFamily="2" charset="-122"/>
              </a:rPr>
              <a:t>隔离</a:t>
            </a:r>
            <a:endParaRPr lang="en-US" altLang="zh-CN" sz="1600" b="1" dirty="0">
              <a:ea typeface="宋体" pitchFamily="2" charset="-122"/>
            </a:endParaRPr>
          </a:p>
          <a:p>
            <a:pPr marL="401638" lvl="1" indent="-233363" algn="l">
              <a:buFont typeface="Wingdings" pitchFamily="2" charset="2"/>
              <a:buChar char="§"/>
            </a:pPr>
            <a:r>
              <a:rPr lang="en-US" altLang="zh-CN" sz="1600" b="1" dirty="0">
                <a:ea typeface="宋体" pitchFamily="2" charset="-122"/>
              </a:rPr>
              <a:t>5½ </a:t>
            </a:r>
            <a:r>
              <a:rPr lang="zh-CN" altLang="en-US" sz="1600" b="1" dirty="0">
                <a:ea typeface="宋体" pitchFamily="2" charset="-122"/>
              </a:rPr>
              <a:t>位</a:t>
            </a:r>
            <a:endParaRPr lang="en-US" altLang="zh-CN" sz="1600" b="1" dirty="0">
              <a:ea typeface="宋体" pitchFamily="2" charset="-122"/>
            </a:endParaRPr>
          </a:p>
          <a:p>
            <a:pPr marL="401638" lvl="1" indent="-233363" algn="l">
              <a:buFont typeface="Wingdings" pitchFamily="2" charset="2"/>
              <a:buChar char="§"/>
            </a:pPr>
            <a:r>
              <a:rPr lang="en-US" altLang="zh-CN" sz="1600" dirty="0">
                <a:ea typeface="宋体" pitchFamily="2" charset="-122"/>
              </a:rPr>
              <a:t>60 VDC</a:t>
            </a:r>
            <a:r>
              <a:rPr lang="zh-CN" altLang="en-US" sz="1600" dirty="0">
                <a:ea typeface="宋体" pitchFamily="2" charset="-122"/>
              </a:rPr>
              <a:t>，</a:t>
            </a:r>
            <a:r>
              <a:rPr lang="en-US" altLang="zh-CN" sz="1600" dirty="0">
                <a:ea typeface="宋体" pitchFamily="2" charset="-122"/>
              </a:rPr>
              <a:t>20Vrms,  2 ADC, 2 Arms, 100M</a:t>
            </a:r>
            <a:r>
              <a:rPr lang="el-GR" altLang="zh-CN" sz="1600" dirty="0">
                <a:ea typeface="宋体" pitchFamily="2" charset="-122"/>
              </a:rPr>
              <a:t>Ω</a:t>
            </a:r>
            <a:endParaRPr lang="en-US" altLang="zh-CN" sz="1600" dirty="0">
              <a:ea typeface="宋体" pitchFamily="2" charset="-122"/>
            </a:endParaRPr>
          </a:p>
          <a:p>
            <a:pPr algn="l"/>
            <a:endParaRPr lang="en-US" altLang="zh-CN" sz="1600" dirty="0">
              <a:ea typeface="宋体" pitchFamily="2" charset="-122"/>
            </a:endParaRPr>
          </a:p>
        </p:txBody>
      </p:sp>
      <p:sp>
        <p:nvSpPr>
          <p:cNvPr id="9221" name="TextBox 10"/>
          <p:cNvSpPr txBox="1">
            <a:spLocks noChangeArrowheads="1"/>
          </p:cNvSpPr>
          <p:nvPr/>
        </p:nvSpPr>
        <p:spPr bwMode="auto">
          <a:xfrm>
            <a:off x="4495800" y="944940"/>
            <a:ext cx="2590800" cy="584775"/>
          </a:xfrm>
          <a:prstGeom prst="rect">
            <a:avLst/>
          </a:prstGeom>
          <a:noFill/>
          <a:ln w="9525">
            <a:noFill/>
            <a:miter lim="800000"/>
            <a:headEnd/>
            <a:tailEnd/>
          </a:ln>
        </p:spPr>
        <p:txBody>
          <a:bodyPr>
            <a:spAutoFit/>
          </a:bodyPr>
          <a:lstStyle/>
          <a:p>
            <a:pPr algn="l"/>
            <a:r>
              <a:rPr lang="zh-CN" altLang="en-US" sz="1600" b="1" dirty="0">
                <a:solidFill>
                  <a:srgbClr val="1E4576"/>
                </a:solidFill>
                <a:ea typeface="宋体" pitchFamily="2" charset="-122"/>
              </a:rPr>
              <a:t>内部电路保护</a:t>
            </a:r>
          </a:p>
          <a:p>
            <a:pPr marL="401638" lvl="1" indent="-233363" algn="l">
              <a:buFont typeface="Wingdings" pitchFamily="2" charset="2"/>
              <a:buChar char="§"/>
            </a:pPr>
            <a:r>
              <a:rPr lang="zh-CN" altLang="en-US" sz="1600" dirty="0">
                <a:ea typeface="宋体" pitchFamily="2" charset="-122"/>
              </a:rPr>
              <a:t>可复位保险丝</a:t>
            </a:r>
          </a:p>
        </p:txBody>
      </p:sp>
      <p:sp>
        <p:nvSpPr>
          <p:cNvPr id="9222" name="TextBox 11"/>
          <p:cNvSpPr txBox="1">
            <a:spLocks noChangeArrowheads="1"/>
          </p:cNvSpPr>
          <p:nvPr/>
        </p:nvSpPr>
        <p:spPr bwMode="auto">
          <a:xfrm>
            <a:off x="6553200" y="3154740"/>
            <a:ext cx="2438400" cy="2062103"/>
          </a:xfrm>
          <a:prstGeom prst="rect">
            <a:avLst/>
          </a:prstGeom>
          <a:noFill/>
          <a:ln w="9525">
            <a:noFill/>
            <a:miter lim="800000"/>
            <a:headEnd/>
            <a:tailEnd/>
          </a:ln>
        </p:spPr>
        <p:txBody>
          <a:bodyPr>
            <a:spAutoFit/>
          </a:bodyPr>
          <a:lstStyle/>
          <a:p>
            <a:pPr algn="l"/>
            <a:r>
              <a:rPr lang="zh-CN" altLang="en-US" sz="1600" b="1" dirty="0">
                <a:solidFill>
                  <a:srgbClr val="1E4576"/>
                </a:solidFill>
                <a:ea typeface="宋体" pitchFamily="2" charset="-122"/>
              </a:rPr>
              <a:t>函数发生器</a:t>
            </a:r>
            <a:endParaRPr lang="en-US" altLang="zh-CN" sz="1600" b="1" dirty="0">
              <a:solidFill>
                <a:srgbClr val="1E4576"/>
              </a:solidFill>
              <a:ea typeface="宋体" pitchFamily="2" charset="-122"/>
            </a:endParaRPr>
          </a:p>
          <a:p>
            <a:pPr marL="401638" lvl="1" indent="-233363" algn="l">
              <a:buFont typeface="Wingdings" pitchFamily="2" charset="2"/>
              <a:buChar char="§"/>
            </a:pPr>
            <a:r>
              <a:rPr lang="en-US" altLang="zh-CN" sz="1600" dirty="0">
                <a:ea typeface="宋体" pitchFamily="2" charset="-122"/>
              </a:rPr>
              <a:t>10-bit</a:t>
            </a:r>
          </a:p>
          <a:p>
            <a:pPr marL="401638" lvl="1" indent="-233363" algn="l">
              <a:buFont typeface="Wingdings" pitchFamily="2" charset="2"/>
              <a:buChar char="§"/>
            </a:pPr>
            <a:r>
              <a:rPr lang="en-US" altLang="zh-CN" sz="1600" dirty="0">
                <a:ea typeface="宋体" pitchFamily="2" charset="-122"/>
              </a:rPr>
              <a:t>±5V</a:t>
            </a:r>
            <a:r>
              <a:rPr lang="zh-CN" altLang="en-US" sz="1600" dirty="0">
                <a:ea typeface="宋体" pitchFamily="2" charset="-122"/>
              </a:rPr>
              <a:t>范围</a:t>
            </a:r>
            <a:endParaRPr lang="en-US" altLang="zh-CN" sz="1600" dirty="0">
              <a:ea typeface="宋体" pitchFamily="2" charset="-122"/>
            </a:endParaRPr>
          </a:p>
          <a:p>
            <a:pPr marL="401638" lvl="1" indent="-233363" algn="l">
              <a:buFont typeface="Wingdings" pitchFamily="2" charset="2"/>
              <a:buChar char="§"/>
            </a:pPr>
            <a:r>
              <a:rPr lang="en-US" altLang="zh-CN" sz="1600" b="1" dirty="0">
                <a:ea typeface="宋体" pitchFamily="2" charset="-122"/>
              </a:rPr>
              <a:t>0.2 Hz</a:t>
            </a:r>
            <a:r>
              <a:rPr lang="zh-CN" altLang="en-US" sz="1600" b="1" dirty="0">
                <a:ea typeface="宋体" pitchFamily="2" charset="-122"/>
              </a:rPr>
              <a:t>到</a:t>
            </a:r>
            <a:r>
              <a:rPr lang="en-US" altLang="zh-CN" sz="1600" b="1" dirty="0">
                <a:ea typeface="宋体" pitchFamily="2" charset="-122"/>
              </a:rPr>
              <a:t>5 MHz </a:t>
            </a:r>
            <a:r>
              <a:rPr lang="zh-CN" altLang="en-US" sz="1600" b="1" dirty="0">
                <a:ea typeface="宋体" pitchFamily="2" charset="-122"/>
              </a:rPr>
              <a:t>正弦</a:t>
            </a:r>
            <a:endParaRPr lang="en-US" altLang="zh-CN" sz="1600" b="1" dirty="0">
              <a:ea typeface="宋体" pitchFamily="2" charset="-122"/>
            </a:endParaRPr>
          </a:p>
          <a:p>
            <a:pPr marL="401638" lvl="1" indent="-233363" algn="l">
              <a:buFont typeface="Wingdings" pitchFamily="2" charset="2"/>
              <a:buChar char="§"/>
            </a:pPr>
            <a:r>
              <a:rPr lang="en-US" altLang="zh-CN" sz="1600" b="1" dirty="0">
                <a:ea typeface="宋体" pitchFamily="2" charset="-122"/>
              </a:rPr>
              <a:t>0.2 Hz</a:t>
            </a:r>
            <a:r>
              <a:rPr lang="zh-CN" altLang="en-US" sz="1600" b="1" dirty="0">
                <a:ea typeface="宋体" pitchFamily="2" charset="-122"/>
              </a:rPr>
              <a:t>到</a:t>
            </a:r>
            <a:r>
              <a:rPr lang="en-US" altLang="zh-CN" sz="1600" b="1" dirty="0">
                <a:ea typeface="宋体" pitchFamily="2" charset="-122"/>
              </a:rPr>
              <a:t>1 MHz </a:t>
            </a:r>
            <a:r>
              <a:rPr lang="zh-CN" altLang="en-US" sz="1600" b="1" dirty="0">
                <a:ea typeface="宋体" pitchFamily="2" charset="-122"/>
              </a:rPr>
              <a:t>三角波</a:t>
            </a:r>
            <a:r>
              <a:rPr lang="en-US" altLang="zh-CN" sz="1600" b="1" dirty="0">
                <a:ea typeface="宋体" pitchFamily="2" charset="-122"/>
              </a:rPr>
              <a:t>/</a:t>
            </a:r>
            <a:r>
              <a:rPr lang="zh-CN" altLang="en-US" sz="1600" b="1" dirty="0">
                <a:ea typeface="宋体" pitchFamily="2" charset="-122"/>
              </a:rPr>
              <a:t>方波</a:t>
            </a:r>
            <a:endParaRPr lang="en-US" altLang="zh-CN" sz="1600" b="1" dirty="0">
              <a:ea typeface="宋体" pitchFamily="2" charset="-122"/>
            </a:endParaRPr>
          </a:p>
          <a:p>
            <a:pPr marL="401638" lvl="1" indent="-233363" algn="l">
              <a:buFont typeface="Wingdings" pitchFamily="2" charset="2"/>
              <a:buChar char="§"/>
            </a:pPr>
            <a:r>
              <a:rPr lang="zh-CN" altLang="en-US" sz="1600" dirty="0">
                <a:ea typeface="宋体" pitchFamily="2" charset="-122"/>
              </a:rPr>
              <a:t>软件或手动可控</a:t>
            </a:r>
            <a:endParaRPr lang="en-US" altLang="zh-CN" sz="1600" dirty="0">
              <a:ea typeface="宋体" pitchFamily="2" charset="-122"/>
            </a:endParaRPr>
          </a:p>
          <a:p>
            <a:pPr marL="401638" lvl="1" indent="-233363" algn="l">
              <a:buFont typeface="Wingdings" pitchFamily="2" charset="2"/>
              <a:buChar char="§"/>
            </a:pPr>
            <a:r>
              <a:rPr lang="en-US" altLang="zh-CN" sz="1600" dirty="0">
                <a:ea typeface="宋体" pitchFamily="2" charset="-122"/>
              </a:rPr>
              <a:t>BNC</a:t>
            </a:r>
            <a:r>
              <a:rPr lang="zh-CN" altLang="en-US" sz="1600" dirty="0">
                <a:ea typeface="宋体" pitchFamily="2" charset="-122"/>
              </a:rPr>
              <a:t>或原型板连接</a:t>
            </a:r>
            <a:endParaRPr lang="en-US" altLang="zh-CN" sz="1600" dirty="0">
              <a:ea typeface="宋体" pitchFamily="2" charset="-122"/>
            </a:endParaRPr>
          </a:p>
        </p:txBody>
      </p:sp>
      <p:cxnSp>
        <p:nvCxnSpPr>
          <p:cNvPr id="19" name="Elbow Connector 18"/>
          <p:cNvCxnSpPr/>
          <p:nvPr/>
        </p:nvCxnSpPr>
        <p:spPr bwMode="auto">
          <a:xfrm rot="5400000" flipH="1" flipV="1">
            <a:off x="1676400" y="3992940"/>
            <a:ext cx="2057400" cy="228600"/>
          </a:xfrm>
          <a:prstGeom prst="bentConnector3">
            <a:avLst>
              <a:gd name="adj1" fmla="val 31667"/>
            </a:avLst>
          </a:prstGeom>
          <a:ln>
            <a:solidFill>
              <a:srgbClr val="002060"/>
            </a:solidFill>
            <a:headEnd type="none" w="med" len="med"/>
            <a:tailEnd type="oval"/>
          </a:ln>
        </p:spPr>
        <p:style>
          <a:lnRef idx="2">
            <a:schemeClr val="accent1"/>
          </a:lnRef>
          <a:fillRef idx="0">
            <a:schemeClr val="accent1"/>
          </a:fillRef>
          <a:effectRef idx="1">
            <a:schemeClr val="accent1"/>
          </a:effectRef>
          <a:fontRef idx="minor">
            <a:schemeClr val="tx1"/>
          </a:fontRef>
        </p:style>
      </p:cxnSp>
      <p:cxnSp>
        <p:nvCxnSpPr>
          <p:cNvPr id="26" name="Elbow Connector 25"/>
          <p:cNvCxnSpPr/>
          <p:nvPr/>
        </p:nvCxnSpPr>
        <p:spPr bwMode="auto">
          <a:xfrm rot="5400000">
            <a:off x="4076700" y="1668840"/>
            <a:ext cx="762000" cy="381000"/>
          </a:xfrm>
          <a:prstGeom prst="bentConnector3">
            <a:avLst>
              <a:gd name="adj1" fmla="val 50000"/>
            </a:avLst>
          </a:prstGeom>
          <a:ln>
            <a:solidFill>
              <a:schemeClr val="tx2">
                <a:lumMod val="50000"/>
              </a:schemeClr>
            </a:solidFill>
            <a:headEnd type="none" w="med" len="med"/>
            <a:tailEnd type="oval"/>
          </a:ln>
        </p:spPr>
        <p:style>
          <a:lnRef idx="2">
            <a:schemeClr val="accent1"/>
          </a:lnRef>
          <a:fillRef idx="0">
            <a:schemeClr val="accent1"/>
          </a:fillRef>
          <a:effectRef idx="1">
            <a:schemeClr val="accent1"/>
          </a:effectRef>
          <a:fontRef idx="minor">
            <a:schemeClr val="tx1"/>
          </a:fontRef>
        </p:style>
      </p:cxnSp>
      <p:cxnSp>
        <p:nvCxnSpPr>
          <p:cNvPr id="35" name="Elbow Connector 34"/>
          <p:cNvCxnSpPr/>
          <p:nvPr/>
        </p:nvCxnSpPr>
        <p:spPr bwMode="auto">
          <a:xfrm>
            <a:off x="5943600" y="3992940"/>
            <a:ext cx="838200" cy="609600"/>
          </a:xfrm>
          <a:prstGeom prst="bentConnector3">
            <a:avLst>
              <a:gd name="adj1" fmla="val 50000"/>
            </a:avLst>
          </a:prstGeom>
          <a:ln>
            <a:solidFill>
              <a:schemeClr val="tx2">
                <a:lumMod val="50000"/>
              </a:schemeClr>
            </a:solidFill>
            <a:headEnd type="oval" w="med" len="med"/>
            <a:tailEnd type="none"/>
          </a:ln>
        </p:spPr>
        <p:style>
          <a:lnRef idx="2">
            <a:schemeClr val="accent1"/>
          </a:lnRef>
          <a:fillRef idx="0">
            <a:schemeClr val="accent1"/>
          </a:fillRef>
          <a:effectRef idx="1">
            <a:schemeClr val="accent1"/>
          </a:effectRef>
          <a:fontRef idx="minor">
            <a:schemeClr val="tx1"/>
          </a:fontRef>
        </p:style>
      </p:cxnSp>
      <p:sp>
        <p:nvSpPr>
          <p:cNvPr id="9226" name="TextBox 13"/>
          <p:cNvSpPr txBox="1">
            <a:spLocks noChangeArrowheads="1"/>
          </p:cNvSpPr>
          <p:nvPr/>
        </p:nvSpPr>
        <p:spPr bwMode="auto">
          <a:xfrm>
            <a:off x="6400800" y="1630740"/>
            <a:ext cx="2590800" cy="830997"/>
          </a:xfrm>
          <a:prstGeom prst="rect">
            <a:avLst/>
          </a:prstGeom>
          <a:noFill/>
          <a:ln w="9525">
            <a:noFill/>
            <a:miter lim="800000"/>
            <a:headEnd/>
            <a:tailEnd/>
          </a:ln>
        </p:spPr>
        <p:txBody>
          <a:bodyPr>
            <a:spAutoFit/>
          </a:bodyPr>
          <a:lstStyle/>
          <a:p>
            <a:pPr algn="l"/>
            <a:r>
              <a:rPr lang="en-US" altLang="zh-CN" sz="1600" b="1" dirty="0">
                <a:solidFill>
                  <a:srgbClr val="1E4576"/>
                </a:solidFill>
                <a:ea typeface="宋体" pitchFamily="2" charset="-122"/>
              </a:rPr>
              <a:t>USB</a:t>
            </a:r>
            <a:r>
              <a:rPr lang="zh-CN" altLang="en-US" sz="1600" b="1" dirty="0">
                <a:solidFill>
                  <a:srgbClr val="1E4576"/>
                </a:solidFill>
                <a:ea typeface="宋体" pitchFamily="2" charset="-122"/>
              </a:rPr>
              <a:t>连接</a:t>
            </a:r>
          </a:p>
          <a:p>
            <a:pPr marL="401638" lvl="1" indent="-233363" algn="l">
              <a:buFont typeface="Wingdings" pitchFamily="2" charset="2"/>
              <a:buChar char="§"/>
            </a:pPr>
            <a:r>
              <a:rPr lang="zh-CN" altLang="en-US" sz="1600" dirty="0">
                <a:ea typeface="宋体" pitchFamily="2" charset="-122"/>
              </a:rPr>
              <a:t>即插即用</a:t>
            </a:r>
          </a:p>
          <a:p>
            <a:pPr marL="401638" lvl="1" indent="-233363" algn="l">
              <a:buFont typeface="Wingdings" pitchFamily="2" charset="2"/>
              <a:buChar char="§"/>
            </a:pPr>
            <a:r>
              <a:rPr lang="en-US" altLang="zh-CN" sz="1600" dirty="0">
                <a:ea typeface="宋体" pitchFamily="2" charset="-122"/>
              </a:rPr>
              <a:t>USB 2.0</a:t>
            </a:r>
          </a:p>
        </p:txBody>
      </p:sp>
      <p:cxnSp>
        <p:nvCxnSpPr>
          <p:cNvPr id="15" name="Elbow Connector 14"/>
          <p:cNvCxnSpPr/>
          <p:nvPr/>
        </p:nvCxnSpPr>
        <p:spPr bwMode="auto">
          <a:xfrm rot="10800000" flipV="1">
            <a:off x="5486400" y="1859340"/>
            <a:ext cx="914400" cy="762000"/>
          </a:xfrm>
          <a:prstGeom prst="bentConnector3">
            <a:avLst>
              <a:gd name="adj1" fmla="val 50000"/>
            </a:avLst>
          </a:prstGeom>
          <a:ln>
            <a:solidFill>
              <a:schemeClr val="tx2">
                <a:lumMod val="50000"/>
              </a:schemeClr>
            </a:solidFill>
            <a:headEnd type="none" w="med" len="med"/>
            <a:tailEnd type="oval"/>
          </a:ln>
        </p:spPr>
        <p:style>
          <a:lnRef idx="2">
            <a:schemeClr val="accent1"/>
          </a:lnRef>
          <a:fillRef idx="0">
            <a:schemeClr val="accent1"/>
          </a:fillRef>
          <a:effectRef idx="1">
            <a:schemeClr val="accent1"/>
          </a:effectRef>
          <a:fontRef idx="minor">
            <a:schemeClr val="tx1"/>
          </a:fontRef>
        </p:style>
      </p:cxnSp>
      <p:cxnSp>
        <p:nvCxnSpPr>
          <p:cNvPr id="16" name="Elbow Connector 15"/>
          <p:cNvCxnSpPr/>
          <p:nvPr/>
        </p:nvCxnSpPr>
        <p:spPr bwMode="auto">
          <a:xfrm>
            <a:off x="1752600" y="1402140"/>
            <a:ext cx="1524000" cy="1143000"/>
          </a:xfrm>
          <a:prstGeom prst="bentConnector3">
            <a:avLst>
              <a:gd name="adj1" fmla="val 86000"/>
            </a:avLst>
          </a:prstGeom>
          <a:ln>
            <a:solidFill>
              <a:srgbClr val="002060"/>
            </a:solidFill>
            <a:headEnd type="none" w="med" len="med"/>
            <a:tailEnd type="oval"/>
          </a:ln>
        </p:spPr>
        <p:style>
          <a:lnRef idx="2">
            <a:schemeClr val="accent1"/>
          </a:lnRef>
          <a:fillRef idx="0">
            <a:schemeClr val="accent1"/>
          </a:fillRef>
          <a:effectRef idx="1">
            <a:schemeClr val="accent1"/>
          </a:effectRef>
          <a:fontRef idx="minor">
            <a:schemeClr val="tx1"/>
          </a:fontRef>
        </p:style>
      </p:cxnSp>
      <p:sp>
        <p:nvSpPr>
          <p:cNvPr id="9229" name="TextBox 16"/>
          <p:cNvSpPr txBox="1">
            <a:spLocks noChangeArrowheads="1"/>
          </p:cNvSpPr>
          <p:nvPr/>
        </p:nvSpPr>
        <p:spPr bwMode="auto">
          <a:xfrm>
            <a:off x="152400" y="1283078"/>
            <a:ext cx="3276600" cy="2603122"/>
          </a:xfrm>
          <a:prstGeom prst="rect">
            <a:avLst/>
          </a:prstGeom>
          <a:noFill/>
          <a:ln w="9525">
            <a:noFill/>
            <a:miter lim="800000"/>
            <a:headEnd/>
            <a:tailEnd/>
          </a:ln>
        </p:spPr>
        <p:txBody>
          <a:bodyPr wrap="square">
            <a:spAutoFit/>
          </a:bodyPr>
          <a:lstStyle/>
          <a:p>
            <a:pPr algn="l"/>
            <a:r>
              <a:rPr lang="zh-CN" altLang="en-US" sz="1600" b="1" dirty="0">
                <a:solidFill>
                  <a:srgbClr val="1E4576"/>
                </a:solidFill>
                <a:ea typeface="宋体" pitchFamily="2" charset="-122"/>
              </a:rPr>
              <a:t>示波器</a:t>
            </a:r>
            <a:endParaRPr lang="en-US" altLang="zh-CN" sz="1600" b="1" dirty="0">
              <a:solidFill>
                <a:srgbClr val="1E4576"/>
              </a:solidFill>
              <a:ea typeface="宋体" pitchFamily="2" charset="-122"/>
            </a:endParaRPr>
          </a:p>
          <a:p>
            <a:pPr marL="401638" lvl="1" indent="-233363" algn="l">
              <a:buFont typeface="Wingdings" pitchFamily="2" charset="2"/>
              <a:buChar char="§"/>
            </a:pPr>
            <a:r>
              <a:rPr lang="en-US" altLang="zh-CN" sz="1600" dirty="0">
                <a:ea typeface="宋体" pitchFamily="2" charset="-122"/>
              </a:rPr>
              <a:t>16 bit </a:t>
            </a:r>
            <a:r>
              <a:rPr lang="zh-CN" altLang="en-US" sz="1600" dirty="0">
                <a:ea typeface="宋体" pitchFamily="2" charset="-122"/>
              </a:rPr>
              <a:t>分辨率</a:t>
            </a:r>
            <a:endParaRPr lang="en-US" altLang="zh-CN" sz="1600" dirty="0">
              <a:ea typeface="宋体" pitchFamily="2" charset="-122"/>
            </a:endParaRPr>
          </a:p>
          <a:p>
            <a:pPr marL="401638" lvl="1" indent="-233363" algn="l">
              <a:buFont typeface="Wingdings" pitchFamily="2" charset="2"/>
              <a:buChar char="§"/>
            </a:pPr>
            <a:r>
              <a:rPr lang="en-US" altLang="zh-CN" sz="1600" dirty="0">
                <a:ea typeface="宋体" pitchFamily="2" charset="-122"/>
              </a:rPr>
              <a:t>1.25 MS/s </a:t>
            </a:r>
            <a:r>
              <a:rPr lang="zh-CN" altLang="en-US" sz="1600" dirty="0">
                <a:ea typeface="宋体" pitchFamily="2" charset="-122"/>
              </a:rPr>
              <a:t>单通道</a:t>
            </a:r>
            <a:endParaRPr lang="en-US" altLang="zh-CN" sz="1600" dirty="0">
              <a:ea typeface="宋体" pitchFamily="2" charset="-122"/>
            </a:endParaRPr>
          </a:p>
          <a:p>
            <a:pPr marL="401638" lvl="1" indent="-233363" algn="l">
              <a:buFont typeface="Wingdings" pitchFamily="2" charset="2"/>
              <a:buChar char="§"/>
            </a:pPr>
            <a:r>
              <a:rPr lang="en-US" altLang="zh-CN" sz="1600" dirty="0">
                <a:ea typeface="宋体" pitchFamily="2" charset="-122"/>
              </a:rPr>
              <a:t>500kS/s </a:t>
            </a:r>
            <a:r>
              <a:rPr lang="zh-CN" altLang="en-US" sz="1600" dirty="0">
                <a:ea typeface="宋体" pitchFamily="2" charset="-122"/>
              </a:rPr>
              <a:t>双通道共计</a:t>
            </a:r>
            <a:endParaRPr lang="en-US" altLang="zh-CN" sz="1600" dirty="0">
              <a:ea typeface="宋体" pitchFamily="2" charset="-122"/>
            </a:endParaRPr>
          </a:p>
          <a:p>
            <a:pPr marL="401638" lvl="1" indent="-233363" algn="l">
              <a:buFont typeface="Wingdings" pitchFamily="2" charset="2"/>
              <a:buChar char="§"/>
            </a:pPr>
            <a:r>
              <a:rPr lang="en-US" altLang="zh-CN" sz="1600" dirty="0">
                <a:ea typeface="宋体" pitchFamily="2" charset="-122"/>
              </a:rPr>
              <a:t>1</a:t>
            </a:r>
            <a:r>
              <a:rPr lang="zh-CN" altLang="en-US" sz="1600" dirty="0">
                <a:ea typeface="宋体" pitchFamily="2" charset="-122"/>
              </a:rPr>
              <a:t>到</a:t>
            </a:r>
            <a:r>
              <a:rPr lang="en-US" altLang="zh-CN" sz="1600" dirty="0">
                <a:ea typeface="宋体" pitchFamily="2" charset="-122"/>
              </a:rPr>
              <a:t>1.5 MHz </a:t>
            </a:r>
            <a:r>
              <a:rPr lang="zh-CN" altLang="en-US" sz="1600" dirty="0">
                <a:ea typeface="宋体" pitchFamily="2" charset="-122"/>
              </a:rPr>
              <a:t>带宽</a:t>
            </a:r>
            <a:endParaRPr lang="en-US" altLang="zh-CN" sz="1600" dirty="0">
              <a:ea typeface="宋体" pitchFamily="2" charset="-122"/>
            </a:endParaRPr>
          </a:p>
          <a:p>
            <a:pPr marL="401638" lvl="1" indent="-233363" algn="l">
              <a:buFont typeface="Wingdings" pitchFamily="2" charset="2"/>
              <a:buChar char="§"/>
            </a:pPr>
            <a:r>
              <a:rPr lang="en-US" altLang="zh-CN" sz="1600" dirty="0">
                <a:ea typeface="宋体" pitchFamily="2" charset="-122"/>
              </a:rPr>
              <a:t>1x</a:t>
            </a:r>
            <a:r>
              <a:rPr lang="zh-CN" altLang="en-US" sz="1600" dirty="0">
                <a:ea typeface="宋体" pitchFamily="2" charset="-122"/>
              </a:rPr>
              <a:t>和</a:t>
            </a:r>
            <a:r>
              <a:rPr lang="en-US" altLang="zh-CN" sz="1600" dirty="0">
                <a:ea typeface="宋体" pitchFamily="2" charset="-122"/>
              </a:rPr>
              <a:t>10x</a:t>
            </a:r>
            <a:r>
              <a:rPr lang="zh-CN" altLang="en-US" sz="1600" dirty="0">
                <a:ea typeface="宋体" pitchFamily="2" charset="-122"/>
              </a:rPr>
              <a:t>探针</a:t>
            </a:r>
            <a:r>
              <a:rPr lang="en-US" altLang="zh-CN" sz="1600" dirty="0">
                <a:ea typeface="宋体" pitchFamily="2" charset="-122"/>
              </a:rPr>
              <a:t> </a:t>
            </a:r>
          </a:p>
          <a:p>
            <a:pPr marL="401638" lvl="1" indent="-233363" algn="l">
              <a:buFont typeface="Wingdings" pitchFamily="2" charset="2"/>
              <a:buChar char="§"/>
            </a:pPr>
            <a:r>
              <a:rPr lang="en-US" altLang="zh-CN" sz="1600" dirty="0">
                <a:ea typeface="宋体" pitchFamily="2" charset="-122"/>
              </a:rPr>
              <a:t>±10 V </a:t>
            </a:r>
            <a:r>
              <a:rPr lang="zh-CN" altLang="en-US" sz="1600" dirty="0">
                <a:ea typeface="宋体" pitchFamily="2" charset="-122"/>
              </a:rPr>
              <a:t>输入范围</a:t>
            </a:r>
            <a:endParaRPr lang="en-US" altLang="zh-CN" sz="1600" dirty="0">
              <a:ea typeface="宋体" pitchFamily="2" charset="-122"/>
            </a:endParaRPr>
          </a:p>
          <a:p>
            <a:pPr marL="401638" lvl="1" indent="-233363" algn="l">
              <a:buFont typeface="Wingdings" pitchFamily="2" charset="2"/>
              <a:buChar char="§"/>
            </a:pPr>
            <a:r>
              <a:rPr lang="en-US" altLang="zh-CN" sz="1600" dirty="0">
                <a:ea typeface="宋体" pitchFamily="2" charset="-122"/>
              </a:rPr>
              <a:t>AC/DC</a:t>
            </a:r>
            <a:r>
              <a:rPr lang="zh-CN" altLang="en-US" sz="1600" dirty="0">
                <a:ea typeface="宋体" pitchFamily="2" charset="-122"/>
              </a:rPr>
              <a:t>耦合</a:t>
            </a:r>
            <a:endParaRPr lang="en-US" altLang="zh-CN" sz="1600" dirty="0">
              <a:ea typeface="宋体" pitchFamily="2" charset="-122"/>
            </a:endParaRPr>
          </a:p>
          <a:p>
            <a:pPr marL="401638" lvl="1" indent="-233363" algn="l">
              <a:buFont typeface="Wingdings" pitchFamily="2" charset="2"/>
              <a:buChar char="§"/>
            </a:pPr>
            <a:r>
              <a:rPr lang="en-US" altLang="zh-CN" sz="1600" dirty="0">
                <a:ea typeface="宋体" pitchFamily="2" charset="-122"/>
              </a:rPr>
              <a:t>BNC</a:t>
            </a:r>
            <a:r>
              <a:rPr lang="zh-CN" altLang="en-US" sz="1600" dirty="0">
                <a:ea typeface="宋体" pitchFamily="2" charset="-122"/>
              </a:rPr>
              <a:t>连接</a:t>
            </a:r>
            <a:endParaRPr lang="en-US" altLang="zh-CN" sz="1600" dirty="0">
              <a:ea typeface="宋体" pitchFamily="2" charset="-122"/>
            </a:endParaRPr>
          </a:p>
          <a:p>
            <a:pPr algn="l"/>
            <a:endParaRPr lang="en-US" altLang="zh-CN" sz="1600" dirty="0">
              <a:ea typeface="宋体" pitchFamily="2" charset="-122"/>
            </a:endParaRPr>
          </a:p>
        </p:txBody>
      </p:sp>
      <p:sp>
        <p:nvSpPr>
          <p:cNvPr id="14" name="TextBox 13"/>
          <p:cNvSpPr txBox="1"/>
          <p:nvPr/>
        </p:nvSpPr>
        <p:spPr>
          <a:xfrm>
            <a:off x="0" y="1124700"/>
            <a:ext cx="3581400" cy="2677656"/>
          </a:xfrm>
          <a:prstGeom prst="rect">
            <a:avLst/>
          </a:prstGeom>
          <a:noFill/>
        </p:spPr>
        <p:txBody>
          <a:bodyPr>
            <a:spAutoFit/>
          </a:bodyPr>
          <a:lstStyle/>
          <a:p>
            <a:pPr algn="l"/>
            <a:r>
              <a:rPr lang="zh-CN" altLang="en-US" dirty="0" smtClean="0">
                <a:solidFill>
                  <a:srgbClr val="FFC000"/>
                </a:solidFill>
                <a:ea typeface="宋体" pitchFamily="2" charset="-122"/>
              </a:rPr>
              <a:t>新</a:t>
            </a:r>
            <a:r>
              <a:rPr lang="en-US" altLang="zh-CN" b="1" dirty="0" smtClean="0">
                <a:solidFill>
                  <a:srgbClr val="00004D"/>
                </a:solidFill>
                <a:ea typeface="宋体" pitchFamily="2" charset="-122"/>
              </a:rPr>
              <a:t> ELVISII+</a:t>
            </a:r>
            <a:endParaRPr lang="en-US" altLang="zh-CN" b="1" dirty="0">
              <a:solidFill>
                <a:srgbClr val="00004D"/>
              </a:solidFill>
              <a:ea typeface="宋体" pitchFamily="2" charset="-122"/>
            </a:endParaRPr>
          </a:p>
          <a:p>
            <a:pPr marL="401638" lvl="1" indent="-233363" algn="l">
              <a:buFont typeface="Wingdings" pitchFamily="2" charset="2"/>
              <a:buChar char="§"/>
            </a:pPr>
            <a:r>
              <a:rPr lang="en-US" altLang="zh-CN" sz="1600" dirty="0">
                <a:ea typeface="宋体" pitchFamily="2" charset="-122"/>
              </a:rPr>
              <a:t>100MS/s </a:t>
            </a:r>
            <a:r>
              <a:rPr lang="zh-CN" altLang="en-US" sz="1600" dirty="0" smtClean="0">
                <a:ea typeface="宋体" pitchFamily="2" charset="-122"/>
              </a:rPr>
              <a:t>采样率</a:t>
            </a:r>
            <a:endParaRPr lang="en-US" altLang="zh-CN" sz="1600" dirty="0">
              <a:ea typeface="宋体" pitchFamily="2" charset="-122"/>
            </a:endParaRPr>
          </a:p>
          <a:p>
            <a:pPr marL="401638" lvl="1" indent="-233363" algn="l">
              <a:buFont typeface="Wingdings" pitchFamily="2" charset="2"/>
              <a:buChar char="§"/>
            </a:pPr>
            <a:r>
              <a:rPr lang="en-US" altLang="zh-CN" sz="1600" dirty="0">
                <a:ea typeface="宋体" pitchFamily="2" charset="-122"/>
              </a:rPr>
              <a:t>50MHz </a:t>
            </a:r>
            <a:r>
              <a:rPr lang="zh-CN" altLang="en-US" sz="1600" dirty="0" smtClean="0">
                <a:ea typeface="宋体" pitchFamily="2" charset="-122"/>
              </a:rPr>
              <a:t>带宽</a:t>
            </a:r>
            <a:r>
              <a:rPr lang="en-US" altLang="zh-CN" sz="1600" dirty="0" smtClean="0">
                <a:ea typeface="宋体" pitchFamily="2" charset="-122"/>
              </a:rPr>
              <a:t>(-</a:t>
            </a:r>
            <a:r>
              <a:rPr lang="en-US" altLang="zh-CN" sz="1600" dirty="0">
                <a:ea typeface="宋体" pitchFamily="2" charset="-122"/>
              </a:rPr>
              <a:t>3dB)</a:t>
            </a:r>
          </a:p>
          <a:p>
            <a:pPr marL="401638" lvl="1" indent="-233363" algn="l">
              <a:buFont typeface="Wingdings" pitchFamily="2" charset="2"/>
              <a:buChar char="§"/>
            </a:pPr>
            <a:r>
              <a:rPr lang="en-US" altLang="zh-CN" sz="1600" dirty="0">
                <a:ea typeface="宋体" pitchFamily="2" charset="-122"/>
              </a:rPr>
              <a:t>8 bit </a:t>
            </a:r>
            <a:r>
              <a:rPr lang="zh-CN" altLang="en-US" sz="1600" dirty="0" smtClean="0">
                <a:ea typeface="宋体" pitchFamily="2" charset="-122"/>
              </a:rPr>
              <a:t>分辨率</a:t>
            </a:r>
            <a:endParaRPr lang="en-US" altLang="zh-CN" sz="1600" dirty="0">
              <a:ea typeface="宋体" pitchFamily="2" charset="-122"/>
            </a:endParaRPr>
          </a:p>
          <a:p>
            <a:pPr marL="401638" lvl="1" indent="-233363" algn="l">
              <a:buFont typeface="Wingdings" pitchFamily="2" charset="2"/>
              <a:buChar char="§"/>
            </a:pPr>
            <a:r>
              <a:rPr lang="en-US" altLang="zh-CN" sz="1600" dirty="0">
                <a:ea typeface="宋体" pitchFamily="2" charset="-122"/>
              </a:rPr>
              <a:t>±20 V max. </a:t>
            </a:r>
            <a:r>
              <a:rPr lang="zh-CN" altLang="en-US" sz="1600" dirty="0" smtClean="0">
                <a:ea typeface="宋体" pitchFamily="2" charset="-122"/>
              </a:rPr>
              <a:t>输入范围</a:t>
            </a:r>
            <a:endParaRPr lang="en-US" altLang="zh-CN" sz="1600" dirty="0">
              <a:ea typeface="宋体" pitchFamily="2" charset="-122"/>
            </a:endParaRPr>
          </a:p>
          <a:p>
            <a:pPr marL="401638" lvl="1" indent="-233363" algn="l">
              <a:buFont typeface="Wingdings" pitchFamily="2" charset="2"/>
              <a:buChar char="§"/>
            </a:pPr>
            <a:r>
              <a:rPr lang="en-US" altLang="zh-CN" sz="1600" dirty="0">
                <a:ea typeface="宋体" pitchFamily="2" charset="-122"/>
              </a:rPr>
              <a:t>AC/DC/GND </a:t>
            </a:r>
            <a:r>
              <a:rPr lang="zh-CN" altLang="en-US" sz="1600" dirty="0" smtClean="0">
                <a:ea typeface="宋体" pitchFamily="2" charset="-122"/>
              </a:rPr>
              <a:t>耦合</a:t>
            </a:r>
            <a:endParaRPr lang="en-US" altLang="zh-CN" sz="1600" dirty="0">
              <a:ea typeface="宋体" pitchFamily="2" charset="-122"/>
            </a:endParaRPr>
          </a:p>
          <a:p>
            <a:pPr marL="401638" lvl="1" indent="-233363" algn="l">
              <a:buFont typeface="Wingdings" pitchFamily="2" charset="2"/>
              <a:buChar char="§"/>
            </a:pPr>
            <a:r>
              <a:rPr lang="en-US" altLang="zh-CN" sz="1600" dirty="0">
                <a:ea typeface="宋体" pitchFamily="2" charset="-122"/>
              </a:rPr>
              <a:t>20MHz </a:t>
            </a:r>
            <a:r>
              <a:rPr lang="zh-CN" altLang="en-US" sz="1600" dirty="0" smtClean="0">
                <a:ea typeface="宋体" pitchFamily="2" charset="-122"/>
              </a:rPr>
              <a:t>可选噪声滤波器</a:t>
            </a:r>
            <a:endParaRPr lang="en-US" altLang="zh-CN" sz="1600" dirty="0">
              <a:ea typeface="宋体" pitchFamily="2" charset="-122"/>
            </a:endParaRPr>
          </a:p>
          <a:p>
            <a:pPr marL="401638" lvl="1" indent="-233363" algn="l">
              <a:buFont typeface="Wingdings" pitchFamily="2" charset="2"/>
              <a:buChar char="§"/>
            </a:pPr>
            <a:r>
              <a:rPr lang="en-US" altLang="zh-CN" sz="1600" dirty="0">
                <a:ea typeface="宋体" pitchFamily="2" charset="-122"/>
              </a:rPr>
              <a:t>1x </a:t>
            </a:r>
            <a:r>
              <a:rPr lang="zh-CN" altLang="en-US" sz="1600" dirty="0" smtClean="0">
                <a:ea typeface="宋体" pitchFamily="2" charset="-122"/>
              </a:rPr>
              <a:t>和</a:t>
            </a:r>
            <a:r>
              <a:rPr lang="en-US" altLang="zh-CN" sz="1600" dirty="0" smtClean="0">
                <a:ea typeface="宋体" pitchFamily="2" charset="-122"/>
              </a:rPr>
              <a:t> </a:t>
            </a:r>
            <a:r>
              <a:rPr lang="en-US" altLang="zh-CN" sz="1600" dirty="0">
                <a:ea typeface="宋体" pitchFamily="2" charset="-122"/>
              </a:rPr>
              <a:t>10x </a:t>
            </a:r>
            <a:r>
              <a:rPr lang="zh-CN" altLang="en-US" sz="1600" dirty="0" smtClean="0">
                <a:ea typeface="宋体" pitchFamily="2" charset="-122"/>
              </a:rPr>
              <a:t>探头</a:t>
            </a:r>
            <a:endParaRPr lang="en-US" altLang="zh-CN" sz="1600" dirty="0">
              <a:ea typeface="宋体" pitchFamily="2" charset="-122"/>
            </a:endParaRPr>
          </a:p>
          <a:p>
            <a:pPr marL="401638" lvl="1" indent="-233363" algn="l">
              <a:buFont typeface="Wingdings" pitchFamily="2" charset="2"/>
              <a:buChar char="§"/>
            </a:pPr>
            <a:r>
              <a:rPr lang="en-US" altLang="zh-CN" sz="1600" dirty="0">
                <a:ea typeface="宋体" pitchFamily="2" charset="-122"/>
              </a:rPr>
              <a:t>BNC </a:t>
            </a:r>
            <a:r>
              <a:rPr lang="zh-CN" altLang="en-US" sz="1600" dirty="0" smtClean="0">
                <a:ea typeface="宋体" pitchFamily="2" charset="-122"/>
              </a:rPr>
              <a:t>连接</a:t>
            </a:r>
            <a:endParaRPr lang="en-US" altLang="zh-CN" sz="1600" dirty="0">
              <a:ea typeface="宋体" pitchFamily="2" charset="-122"/>
            </a:endParaRPr>
          </a:p>
          <a:p>
            <a:pPr algn="l"/>
            <a:endParaRPr lang="en-US" altLang="zh-CN" sz="1600" dirty="0">
              <a:ea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229"/>
                                        </p:tgtEl>
                                      </p:cBhvr>
                                    </p:animEffect>
                                    <p:set>
                                      <p:cBhvr>
                                        <p:cTn id="7" dur="1" fill="hold">
                                          <p:stCondLst>
                                            <p:cond delay="499"/>
                                          </p:stCondLst>
                                        </p:cTn>
                                        <p:tgtEl>
                                          <p:spTgt spid="922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9"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0974" name="Rectangle 14"/>
          <p:cNvSpPr>
            <a:spLocks noGrp="1" noChangeArrowheads="1"/>
          </p:cNvSpPr>
          <p:nvPr>
            <p:ph type="title"/>
          </p:nvPr>
        </p:nvSpPr>
        <p:spPr>
          <a:xfrm>
            <a:off x="0" y="190500"/>
            <a:ext cx="9144000" cy="723900"/>
          </a:xfrm>
          <a:noFill/>
          <a:ln/>
        </p:spPr>
        <p:txBody>
          <a:bodyPr/>
          <a:lstStyle/>
          <a:p>
            <a:r>
              <a:rPr lang="zh-CN" altLang="en-US" sz="3200" b="1" dirty="0" smtClean="0"/>
              <a:t>什么是</a:t>
            </a:r>
            <a:r>
              <a:rPr lang="en-US" sz="3200" b="1" dirty="0" smtClean="0"/>
              <a:t>MAX</a:t>
            </a:r>
            <a:r>
              <a:rPr lang="en-US" sz="3200" b="1" dirty="0"/>
              <a:t>?</a:t>
            </a:r>
          </a:p>
        </p:txBody>
      </p:sp>
      <p:sp>
        <p:nvSpPr>
          <p:cNvPr id="680975" name="Rectangle 15"/>
          <p:cNvSpPr>
            <a:spLocks noGrp="1" noChangeArrowheads="1"/>
          </p:cNvSpPr>
          <p:nvPr>
            <p:ph idx="1"/>
          </p:nvPr>
        </p:nvSpPr>
        <p:spPr>
          <a:xfrm>
            <a:off x="301625" y="985838"/>
            <a:ext cx="8842375" cy="1905000"/>
          </a:xfrm>
          <a:noFill/>
          <a:ln/>
        </p:spPr>
        <p:txBody>
          <a:bodyPr/>
          <a:lstStyle/>
          <a:p>
            <a:pPr>
              <a:lnSpc>
                <a:spcPct val="90000"/>
              </a:lnSpc>
              <a:spcBef>
                <a:spcPts val="500"/>
              </a:spcBef>
              <a:spcAft>
                <a:spcPts val="500"/>
              </a:spcAft>
            </a:pPr>
            <a:r>
              <a:rPr lang="en-US" sz="2400" dirty="0" smtClean="0"/>
              <a:t>Measurement </a:t>
            </a:r>
            <a:r>
              <a:rPr lang="en-US" sz="2400" dirty="0"/>
              <a:t>&amp; Automation </a:t>
            </a:r>
            <a:r>
              <a:rPr lang="en-US" sz="2400" dirty="0" smtClean="0"/>
              <a:t>Explorer</a:t>
            </a:r>
            <a:r>
              <a:rPr lang="zh-CN" altLang="en-US" sz="2400" dirty="0" smtClean="0"/>
              <a:t>缩写</a:t>
            </a:r>
            <a:endParaRPr lang="en-US" sz="2400" dirty="0"/>
          </a:p>
          <a:p>
            <a:pPr>
              <a:lnSpc>
                <a:spcPct val="90000"/>
              </a:lnSpc>
              <a:spcBef>
                <a:spcPts val="500"/>
              </a:spcBef>
              <a:spcAft>
                <a:spcPts val="500"/>
              </a:spcAft>
            </a:pPr>
            <a:r>
              <a:rPr lang="zh-CN" altLang="en-US" sz="2400" dirty="0" smtClean="0"/>
              <a:t>配置和管理所有</a:t>
            </a:r>
            <a:r>
              <a:rPr lang="en-US" altLang="zh-CN" sz="2400" dirty="0" smtClean="0"/>
              <a:t>NI</a:t>
            </a:r>
            <a:r>
              <a:rPr lang="zh-CN" altLang="en-US" sz="2400" dirty="0" smtClean="0"/>
              <a:t>的硬件，包括</a:t>
            </a:r>
            <a:r>
              <a:rPr lang="en-US" sz="2400" dirty="0" smtClean="0"/>
              <a:t>DAQ</a:t>
            </a:r>
            <a:r>
              <a:rPr lang="en-US" sz="2400" dirty="0"/>
              <a:t>, </a:t>
            </a:r>
            <a:r>
              <a:rPr lang="en-US" sz="2400" dirty="0" smtClean="0"/>
              <a:t>PCI/PXI, </a:t>
            </a:r>
            <a:r>
              <a:rPr lang="en-US" sz="2400" dirty="0"/>
              <a:t>GPIB, </a:t>
            </a:r>
            <a:r>
              <a:rPr lang="zh-CN" altLang="en-US" sz="2400" dirty="0" smtClean="0"/>
              <a:t>图像采集</a:t>
            </a:r>
            <a:r>
              <a:rPr lang="en-US" sz="2400" dirty="0" smtClean="0"/>
              <a:t>, </a:t>
            </a:r>
            <a:r>
              <a:rPr lang="zh-CN" altLang="en-US" sz="2400" dirty="0" smtClean="0"/>
              <a:t>仪器控制</a:t>
            </a:r>
            <a:r>
              <a:rPr lang="en-US" sz="2400" dirty="0" smtClean="0"/>
              <a:t>, </a:t>
            </a:r>
            <a:r>
              <a:rPr lang="zh-CN" altLang="en-US" sz="2400" dirty="0" smtClean="0"/>
              <a:t>运动控制</a:t>
            </a:r>
            <a:r>
              <a:rPr lang="en-US" sz="2400" dirty="0" smtClean="0"/>
              <a:t>, </a:t>
            </a:r>
            <a:r>
              <a:rPr lang="en-US" sz="2400" dirty="0"/>
              <a:t>VISA, and </a:t>
            </a:r>
            <a:r>
              <a:rPr lang="en-US" sz="2400" dirty="0" smtClean="0"/>
              <a:t>VXI</a:t>
            </a:r>
            <a:r>
              <a:rPr lang="zh-CN" altLang="en-US" sz="2400" dirty="0" smtClean="0"/>
              <a:t>设备</a:t>
            </a:r>
            <a:endParaRPr lang="en-US" sz="2400" dirty="0"/>
          </a:p>
          <a:p>
            <a:pPr>
              <a:lnSpc>
                <a:spcPct val="90000"/>
              </a:lnSpc>
              <a:spcBef>
                <a:spcPts val="500"/>
              </a:spcBef>
              <a:spcAft>
                <a:spcPts val="500"/>
              </a:spcAft>
            </a:pPr>
            <a:r>
              <a:rPr lang="en-US" sz="2400" dirty="0" smtClean="0"/>
              <a:t>NI</a:t>
            </a:r>
            <a:r>
              <a:rPr lang="zh-CN" altLang="en-US" sz="2400" dirty="0" smtClean="0"/>
              <a:t>硬件功能测试</a:t>
            </a:r>
            <a:endParaRPr lang="en-US" sz="2400" dirty="0"/>
          </a:p>
        </p:txBody>
      </p:sp>
      <p:pic>
        <p:nvPicPr>
          <p:cNvPr id="680976" name="Picture 16"/>
          <p:cNvPicPr>
            <a:picLocks noChangeAspect="1" noChangeArrowheads="1"/>
          </p:cNvPicPr>
          <p:nvPr/>
        </p:nvPicPr>
        <p:blipFill>
          <a:blip r:embed="rId3" cstate="print"/>
          <a:srcRect/>
          <a:stretch>
            <a:fillRect/>
          </a:stretch>
        </p:blipFill>
        <p:spPr bwMode="auto">
          <a:xfrm>
            <a:off x="1371600" y="4686300"/>
            <a:ext cx="1343025" cy="1231900"/>
          </a:xfrm>
          <a:prstGeom prst="rect">
            <a:avLst/>
          </a:prstGeom>
          <a:noFill/>
          <a:ln w="12700" algn="ctr">
            <a:noFill/>
            <a:miter lim="800000"/>
            <a:headEnd/>
            <a:tailEnd/>
          </a:ln>
          <a:effectLst/>
        </p:spPr>
      </p:pic>
      <p:sp>
        <p:nvSpPr>
          <p:cNvPr id="680977" name="Rectangle 17"/>
          <p:cNvSpPr>
            <a:spLocks noChangeArrowheads="1"/>
          </p:cNvSpPr>
          <p:nvPr/>
        </p:nvSpPr>
        <p:spPr bwMode="auto">
          <a:xfrm>
            <a:off x="571500" y="3200400"/>
            <a:ext cx="2957513" cy="2765425"/>
          </a:xfrm>
          <a:prstGeom prst="rect">
            <a:avLst/>
          </a:prstGeom>
          <a:noFill/>
          <a:ln w="12700" algn="ctr">
            <a:solidFill>
              <a:schemeClr val="tx1"/>
            </a:solidFill>
            <a:miter lim="800000"/>
            <a:headEnd/>
            <a:tailEnd/>
          </a:ln>
          <a:effectLst/>
        </p:spPr>
        <p:txBody>
          <a:bodyPr wrap="none" anchor="ctr"/>
          <a:lstStyle/>
          <a:p>
            <a:endParaRPr lang="en-US"/>
          </a:p>
        </p:txBody>
      </p:sp>
      <p:sp>
        <p:nvSpPr>
          <p:cNvPr id="680978" name="Text Box 18"/>
          <p:cNvSpPr txBox="1">
            <a:spLocks noChangeArrowheads="1"/>
          </p:cNvSpPr>
          <p:nvPr/>
        </p:nvSpPr>
        <p:spPr bwMode="auto">
          <a:xfrm>
            <a:off x="762000" y="3467100"/>
            <a:ext cx="2457450" cy="830997"/>
          </a:xfrm>
          <a:prstGeom prst="rect">
            <a:avLst/>
          </a:prstGeom>
          <a:noFill/>
          <a:ln w="12700" algn="ctr">
            <a:noFill/>
            <a:miter lim="800000"/>
            <a:headEnd/>
            <a:tailEnd/>
          </a:ln>
          <a:effectLst/>
        </p:spPr>
        <p:txBody>
          <a:bodyPr>
            <a:spAutoFit/>
          </a:bodyPr>
          <a:lstStyle/>
          <a:p>
            <a:pPr>
              <a:spcBef>
                <a:spcPct val="50000"/>
              </a:spcBef>
            </a:pPr>
            <a:r>
              <a:rPr lang="en-US" b="0" dirty="0" smtClean="0">
                <a:effectLst>
                  <a:outerShdw blurRad="38100" dist="38100" dir="2700000" algn="tl">
                    <a:srgbClr val="C0C0C0"/>
                  </a:outerShdw>
                </a:effectLst>
              </a:rPr>
              <a:t>Windows</a:t>
            </a:r>
            <a:r>
              <a:rPr lang="zh-CN" altLang="en-US" b="0" dirty="0" smtClean="0">
                <a:effectLst>
                  <a:outerShdw blurRad="38100" dist="38100" dir="2700000" algn="tl">
                    <a:srgbClr val="C0C0C0"/>
                  </a:outerShdw>
                </a:effectLst>
              </a:rPr>
              <a:t>桌面显示的图标</a:t>
            </a:r>
            <a:endParaRPr lang="en-US" b="0" dirty="0">
              <a:effectLst>
                <a:outerShdw blurRad="38100" dist="38100" dir="2700000" algn="tl">
                  <a:srgbClr val="C0C0C0"/>
                </a:outerShdw>
              </a:effectLst>
            </a:endParaRPr>
          </a:p>
        </p:txBody>
      </p:sp>
      <p:pic>
        <p:nvPicPr>
          <p:cNvPr id="680979" name="Picture 19" descr="MAX w 6009"/>
          <p:cNvPicPr>
            <a:picLocks noChangeAspect="1" noChangeArrowheads="1"/>
          </p:cNvPicPr>
          <p:nvPr/>
        </p:nvPicPr>
        <p:blipFill>
          <a:blip r:embed="rId4" cstate="print"/>
          <a:stretch>
            <a:fillRect/>
          </a:stretch>
        </p:blipFill>
        <p:spPr bwMode="auto">
          <a:xfrm>
            <a:off x="4038600" y="3162300"/>
            <a:ext cx="4762500" cy="253196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3010" name="AutoShape 2"/>
          <p:cNvSpPr>
            <a:spLocks noChangeArrowheads="1"/>
          </p:cNvSpPr>
          <p:nvPr/>
        </p:nvSpPr>
        <p:spPr bwMode="auto">
          <a:xfrm rot="10800000">
            <a:off x="3048000" y="2209800"/>
            <a:ext cx="5486400" cy="1143000"/>
          </a:xfrm>
          <a:prstGeom prst="roundRect">
            <a:avLst>
              <a:gd name="adj" fmla="val 16667"/>
            </a:avLst>
          </a:prstGeom>
          <a:solidFill>
            <a:schemeClr val="bg1"/>
          </a:solidFill>
          <a:ln w="38100">
            <a:solidFill>
              <a:schemeClr val="tx1"/>
            </a:solidFill>
            <a:round/>
            <a:headEnd/>
            <a:tailEnd/>
          </a:ln>
          <a:effectLst/>
        </p:spPr>
        <p:txBody>
          <a:bodyPr vert="eaVert" wrap="none" lIns="0" tIns="0" rIns="0" bIns="0"/>
          <a:lstStyle/>
          <a:p>
            <a:pPr eaLnBrk="1" hangingPunct="1"/>
            <a:r>
              <a:rPr lang="en-US" altLang="zh-CN" sz="1800">
                <a:latin typeface="Arial" charset="0"/>
                <a:ea typeface="宋体" pitchFamily="2" charset="-122"/>
              </a:rPr>
              <a:t>API</a:t>
            </a:r>
          </a:p>
        </p:txBody>
      </p:sp>
      <p:grpSp>
        <p:nvGrpSpPr>
          <p:cNvPr id="2" name="Group 3"/>
          <p:cNvGrpSpPr>
            <a:grpSpLocks/>
          </p:cNvGrpSpPr>
          <p:nvPr/>
        </p:nvGrpSpPr>
        <p:grpSpPr bwMode="auto">
          <a:xfrm>
            <a:off x="3665538" y="2362200"/>
            <a:ext cx="4716462" cy="822325"/>
            <a:chOff x="2405" y="1440"/>
            <a:chExt cx="2971" cy="518"/>
          </a:xfrm>
        </p:grpSpPr>
        <p:sp>
          <p:nvSpPr>
            <p:cNvPr id="683012" name="AutoShape 4"/>
            <p:cNvSpPr>
              <a:spLocks noChangeArrowheads="1"/>
            </p:cNvSpPr>
            <p:nvPr/>
          </p:nvSpPr>
          <p:spPr bwMode="auto">
            <a:xfrm>
              <a:off x="3120" y="1728"/>
              <a:ext cx="1152" cy="230"/>
            </a:xfrm>
            <a:prstGeom prst="roundRect">
              <a:avLst>
                <a:gd name="adj" fmla="val 16667"/>
              </a:avLst>
            </a:prstGeom>
            <a:solidFill>
              <a:srgbClr val="C4D1E4"/>
            </a:solidFill>
            <a:ln w="9525">
              <a:solidFill>
                <a:schemeClr val="tx1"/>
              </a:solidFill>
              <a:round/>
              <a:headEnd/>
              <a:tailEnd/>
            </a:ln>
            <a:effectLst/>
          </p:spPr>
          <p:txBody>
            <a:bodyPr wrap="none" anchor="ctr"/>
            <a:lstStyle/>
            <a:p>
              <a:pPr eaLnBrk="1" hangingPunct="1"/>
              <a:r>
                <a:rPr lang="zh-CN" altLang="en-US" sz="1800" b="0">
                  <a:ea typeface="宋体" pitchFamily="2" charset="-122"/>
                </a:rPr>
                <a:t>波形数据类型</a:t>
              </a:r>
            </a:p>
          </p:txBody>
        </p:sp>
        <p:sp>
          <p:nvSpPr>
            <p:cNvPr id="683013" name="AutoShape 5"/>
            <p:cNvSpPr>
              <a:spLocks noChangeArrowheads="1"/>
            </p:cNvSpPr>
            <p:nvPr/>
          </p:nvSpPr>
          <p:spPr bwMode="auto">
            <a:xfrm>
              <a:off x="2405" y="1728"/>
              <a:ext cx="667" cy="230"/>
            </a:xfrm>
            <a:prstGeom prst="roundRect">
              <a:avLst>
                <a:gd name="adj" fmla="val 16667"/>
              </a:avLst>
            </a:prstGeom>
            <a:solidFill>
              <a:srgbClr val="C4D1E4"/>
            </a:solidFill>
            <a:ln w="9525">
              <a:solidFill>
                <a:schemeClr val="tx1"/>
              </a:solidFill>
              <a:round/>
              <a:headEnd/>
              <a:tailEnd/>
            </a:ln>
            <a:effectLst/>
          </p:spPr>
          <p:txBody>
            <a:bodyPr wrap="none" anchor="ctr"/>
            <a:lstStyle/>
            <a:p>
              <a:pPr eaLnBrk="1" hangingPunct="1"/>
              <a:r>
                <a:rPr lang="zh-CN" altLang="en-US" sz="1800" b="0">
                  <a:latin typeface="Arial" charset="0"/>
                  <a:ea typeface="宋体" pitchFamily="2" charset="-122"/>
                </a:rPr>
                <a:t>缩放</a:t>
              </a:r>
              <a:endParaRPr lang="en-US" altLang="zh-CN" sz="1800" b="0">
                <a:latin typeface="Arial" charset="0"/>
                <a:ea typeface="宋体" pitchFamily="2" charset="-122"/>
              </a:endParaRPr>
            </a:p>
          </p:txBody>
        </p:sp>
        <p:sp>
          <p:nvSpPr>
            <p:cNvPr id="683014" name="AutoShape 6"/>
            <p:cNvSpPr>
              <a:spLocks noChangeArrowheads="1"/>
            </p:cNvSpPr>
            <p:nvPr/>
          </p:nvSpPr>
          <p:spPr bwMode="auto">
            <a:xfrm>
              <a:off x="2405" y="1440"/>
              <a:ext cx="955" cy="230"/>
            </a:xfrm>
            <a:prstGeom prst="roundRect">
              <a:avLst>
                <a:gd name="adj" fmla="val 16667"/>
              </a:avLst>
            </a:prstGeom>
            <a:solidFill>
              <a:srgbClr val="C4D1E4"/>
            </a:solidFill>
            <a:ln w="9525">
              <a:solidFill>
                <a:schemeClr val="tx1"/>
              </a:solidFill>
              <a:round/>
              <a:headEnd/>
              <a:tailEnd/>
            </a:ln>
            <a:effectLst/>
          </p:spPr>
          <p:txBody>
            <a:bodyPr wrap="none" anchor="ctr"/>
            <a:lstStyle/>
            <a:p>
              <a:pPr eaLnBrk="1" hangingPunct="1"/>
              <a:r>
                <a:rPr lang="zh-CN" altLang="en-US" sz="1800" b="0">
                  <a:ea typeface="宋体" pitchFamily="2" charset="-122"/>
                </a:rPr>
                <a:t>虚拟通道</a:t>
              </a:r>
              <a:endParaRPr lang="en-US" altLang="zh-CN" sz="1800" b="0">
                <a:ea typeface="宋体" pitchFamily="2" charset="-122"/>
              </a:endParaRPr>
            </a:p>
          </p:txBody>
        </p:sp>
        <p:sp>
          <p:nvSpPr>
            <p:cNvPr id="683015" name="AutoShape 7"/>
            <p:cNvSpPr>
              <a:spLocks noChangeArrowheads="1"/>
            </p:cNvSpPr>
            <p:nvPr/>
          </p:nvSpPr>
          <p:spPr bwMode="auto">
            <a:xfrm>
              <a:off x="3408" y="1440"/>
              <a:ext cx="816" cy="230"/>
            </a:xfrm>
            <a:prstGeom prst="roundRect">
              <a:avLst>
                <a:gd name="adj" fmla="val 16667"/>
              </a:avLst>
            </a:prstGeom>
            <a:solidFill>
              <a:srgbClr val="C4D1E4"/>
            </a:solidFill>
            <a:ln w="9525">
              <a:solidFill>
                <a:schemeClr val="tx1"/>
              </a:solidFill>
              <a:round/>
              <a:headEnd/>
              <a:tailEnd/>
            </a:ln>
            <a:effectLst/>
          </p:spPr>
          <p:txBody>
            <a:bodyPr wrap="none" anchor="ctr"/>
            <a:lstStyle/>
            <a:p>
              <a:pPr eaLnBrk="1" hangingPunct="1"/>
              <a:r>
                <a:rPr lang="en-US" altLang="zh-CN" sz="1800" b="0">
                  <a:latin typeface="Arial" charset="0"/>
                  <a:ea typeface="宋体" pitchFamily="2" charset="-122"/>
                </a:rPr>
                <a:t>I/O </a:t>
              </a:r>
              <a:r>
                <a:rPr lang="zh-CN" altLang="en-US" sz="1800" b="0">
                  <a:latin typeface="Arial" charset="0"/>
                  <a:ea typeface="宋体" pitchFamily="2" charset="-122"/>
                </a:rPr>
                <a:t>控制</a:t>
              </a:r>
            </a:p>
          </p:txBody>
        </p:sp>
        <p:sp>
          <p:nvSpPr>
            <p:cNvPr id="683016" name="AutoShape 8"/>
            <p:cNvSpPr>
              <a:spLocks noChangeArrowheads="1"/>
            </p:cNvSpPr>
            <p:nvPr/>
          </p:nvSpPr>
          <p:spPr bwMode="auto">
            <a:xfrm>
              <a:off x="4272" y="1440"/>
              <a:ext cx="1104" cy="230"/>
            </a:xfrm>
            <a:prstGeom prst="roundRect">
              <a:avLst>
                <a:gd name="adj" fmla="val 16667"/>
              </a:avLst>
            </a:prstGeom>
            <a:solidFill>
              <a:srgbClr val="C4D1E4"/>
            </a:solidFill>
            <a:ln w="9525">
              <a:solidFill>
                <a:schemeClr val="tx1"/>
              </a:solidFill>
              <a:round/>
              <a:headEnd/>
              <a:tailEnd/>
            </a:ln>
            <a:effectLst/>
          </p:spPr>
          <p:txBody>
            <a:bodyPr wrap="none" anchor="ctr"/>
            <a:lstStyle/>
            <a:p>
              <a:pPr eaLnBrk="1" hangingPunct="1"/>
              <a:r>
                <a:rPr lang="zh-CN" altLang="en-US" sz="1800" b="0">
                  <a:ea typeface="宋体" pitchFamily="2" charset="-122"/>
                </a:rPr>
                <a:t>多态 </a:t>
              </a:r>
              <a:r>
                <a:rPr lang="en-US" altLang="zh-CN" sz="1800" b="0">
                  <a:ea typeface="宋体" pitchFamily="2" charset="-122"/>
                </a:rPr>
                <a:t>VIs</a:t>
              </a:r>
            </a:p>
          </p:txBody>
        </p:sp>
      </p:grpSp>
      <p:sp>
        <p:nvSpPr>
          <p:cNvPr id="683017" name="AutoShape 9"/>
          <p:cNvSpPr>
            <a:spLocks noChangeArrowheads="1"/>
          </p:cNvSpPr>
          <p:nvPr/>
        </p:nvSpPr>
        <p:spPr bwMode="auto">
          <a:xfrm>
            <a:off x="304800" y="1600200"/>
            <a:ext cx="8534400" cy="4343400"/>
          </a:xfrm>
          <a:prstGeom prst="roundRect">
            <a:avLst>
              <a:gd name="adj" fmla="val 6097"/>
            </a:avLst>
          </a:prstGeom>
          <a:noFill/>
          <a:ln w="38100">
            <a:solidFill>
              <a:schemeClr val="tx1"/>
            </a:solidFill>
            <a:round/>
            <a:headEnd/>
            <a:tailEnd/>
          </a:ln>
          <a:effectLst/>
        </p:spPr>
        <p:txBody>
          <a:bodyPr wrap="none"/>
          <a:lstStyle/>
          <a:p>
            <a:pPr algn="l" eaLnBrk="1" hangingPunct="1"/>
            <a:r>
              <a:rPr lang="zh-CN" altLang="en-US" sz="2400">
                <a:solidFill>
                  <a:srgbClr val="3366CC"/>
                </a:solidFill>
                <a:latin typeface="Arial" charset="0"/>
                <a:ea typeface="宋体" pitchFamily="2" charset="-122"/>
              </a:rPr>
              <a:t>驱动软件 </a:t>
            </a:r>
            <a:r>
              <a:rPr lang="en-US" altLang="zh-CN" sz="2400">
                <a:solidFill>
                  <a:srgbClr val="3366CC"/>
                </a:solidFill>
                <a:latin typeface="Arial" charset="0"/>
                <a:ea typeface="宋体" pitchFamily="2" charset="-122"/>
              </a:rPr>
              <a:t>– </a:t>
            </a:r>
          </a:p>
          <a:p>
            <a:pPr algn="l" eaLnBrk="1" hangingPunct="1"/>
            <a:r>
              <a:rPr lang="en-US" altLang="zh-CN" sz="2400" b="0">
                <a:solidFill>
                  <a:srgbClr val="3366CC"/>
                </a:solidFill>
                <a:latin typeface="Arial" charset="0"/>
                <a:ea typeface="宋体" pitchFamily="2" charset="-122"/>
              </a:rPr>
              <a:t>NI-DAQmx</a:t>
            </a:r>
            <a:endParaRPr lang="zh-CN" altLang="en-US" sz="2400" b="0">
              <a:solidFill>
                <a:srgbClr val="3366CC"/>
              </a:solidFill>
              <a:latin typeface="Arial" charset="0"/>
              <a:ea typeface="宋体" pitchFamily="2" charset="-122"/>
            </a:endParaRPr>
          </a:p>
        </p:txBody>
      </p:sp>
      <p:sp>
        <p:nvSpPr>
          <p:cNvPr id="683018" name="AutoShape 10"/>
          <p:cNvSpPr>
            <a:spLocks noChangeArrowheads="1"/>
          </p:cNvSpPr>
          <p:nvPr/>
        </p:nvSpPr>
        <p:spPr bwMode="auto">
          <a:xfrm>
            <a:off x="304800" y="457200"/>
            <a:ext cx="8534400" cy="990600"/>
          </a:xfrm>
          <a:prstGeom prst="roundRect">
            <a:avLst>
              <a:gd name="adj" fmla="val 16319"/>
            </a:avLst>
          </a:prstGeom>
          <a:noFill/>
          <a:ln w="38100">
            <a:solidFill>
              <a:schemeClr val="tx1"/>
            </a:solidFill>
            <a:round/>
            <a:headEnd/>
            <a:tailEnd/>
          </a:ln>
          <a:effectLst/>
        </p:spPr>
        <p:txBody>
          <a:bodyPr wrap="none"/>
          <a:lstStyle/>
          <a:p>
            <a:pPr algn="l" eaLnBrk="1" hangingPunct="1"/>
            <a:r>
              <a:rPr lang="zh-CN" altLang="en-US" sz="2400">
                <a:latin typeface="Arial" charset="0"/>
                <a:ea typeface="宋体" pitchFamily="2" charset="-122"/>
              </a:rPr>
              <a:t>应用软件</a:t>
            </a:r>
          </a:p>
          <a:p>
            <a:pPr algn="l" eaLnBrk="1" hangingPunct="1"/>
            <a:r>
              <a:rPr lang="en-US" altLang="zh-CN" sz="2400" b="0">
                <a:latin typeface="Arial" charset="0"/>
                <a:ea typeface="宋体" pitchFamily="2" charset="-122"/>
              </a:rPr>
              <a:t>NI LabVIEW</a:t>
            </a:r>
          </a:p>
        </p:txBody>
      </p:sp>
      <p:grpSp>
        <p:nvGrpSpPr>
          <p:cNvPr id="3" name="Group 11"/>
          <p:cNvGrpSpPr>
            <a:grpSpLocks/>
          </p:cNvGrpSpPr>
          <p:nvPr/>
        </p:nvGrpSpPr>
        <p:grpSpPr bwMode="auto">
          <a:xfrm>
            <a:off x="3124200" y="533400"/>
            <a:ext cx="5181600" cy="457200"/>
            <a:chOff x="1344" y="192"/>
            <a:chExt cx="3264" cy="288"/>
          </a:xfrm>
        </p:grpSpPr>
        <p:sp>
          <p:nvSpPr>
            <p:cNvPr id="683020" name="AutoShape 12"/>
            <p:cNvSpPr>
              <a:spLocks noChangeArrowheads="1"/>
            </p:cNvSpPr>
            <p:nvPr/>
          </p:nvSpPr>
          <p:spPr bwMode="auto">
            <a:xfrm>
              <a:off x="1344" y="192"/>
              <a:ext cx="2016" cy="288"/>
            </a:xfrm>
            <a:prstGeom prst="roundRect">
              <a:avLst>
                <a:gd name="adj" fmla="val 16667"/>
              </a:avLst>
            </a:prstGeom>
            <a:solidFill>
              <a:srgbClr val="C4D1E4"/>
            </a:solidFill>
            <a:ln w="9525">
              <a:solidFill>
                <a:schemeClr val="tx1"/>
              </a:solidFill>
              <a:round/>
              <a:headEnd/>
              <a:tailEnd/>
            </a:ln>
            <a:effectLst/>
          </p:spPr>
          <p:txBody>
            <a:bodyPr wrap="none" anchor="ctr"/>
            <a:lstStyle/>
            <a:p>
              <a:pPr eaLnBrk="1" hangingPunct="1"/>
              <a:r>
                <a:rPr lang="en-US" altLang="zh-CN" sz="1800" b="0">
                  <a:latin typeface="Arial" charset="0"/>
                  <a:ea typeface="宋体" pitchFamily="2" charset="-122"/>
                </a:rPr>
                <a:t>3000</a:t>
              </a:r>
              <a:r>
                <a:rPr lang="zh-CN" altLang="en-US" sz="1800" b="0">
                  <a:latin typeface="Arial" charset="0"/>
                  <a:ea typeface="宋体" pitchFamily="2" charset="-122"/>
                </a:rPr>
                <a:t>多测试例程</a:t>
              </a:r>
              <a:endParaRPr lang="en-US" altLang="zh-CN" sz="1800" b="0">
                <a:latin typeface="Arial" charset="0"/>
                <a:ea typeface="宋体" pitchFamily="2" charset="-122"/>
              </a:endParaRPr>
            </a:p>
          </p:txBody>
        </p:sp>
        <p:sp>
          <p:nvSpPr>
            <p:cNvPr id="683021" name="AutoShape 13"/>
            <p:cNvSpPr>
              <a:spLocks noChangeArrowheads="1"/>
            </p:cNvSpPr>
            <p:nvPr/>
          </p:nvSpPr>
          <p:spPr bwMode="auto">
            <a:xfrm>
              <a:off x="3456" y="192"/>
              <a:ext cx="1152" cy="288"/>
            </a:xfrm>
            <a:prstGeom prst="roundRect">
              <a:avLst>
                <a:gd name="adj" fmla="val 16667"/>
              </a:avLst>
            </a:prstGeom>
            <a:solidFill>
              <a:srgbClr val="C4D1E4"/>
            </a:solidFill>
            <a:ln w="9525">
              <a:solidFill>
                <a:schemeClr val="tx1"/>
              </a:solidFill>
              <a:round/>
              <a:headEnd/>
              <a:tailEnd/>
            </a:ln>
            <a:effectLst/>
          </p:spPr>
          <p:txBody>
            <a:bodyPr wrap="none" anchor="ctr"/>
            <a:lstStyle/>
            <a:p>
              <a:pPr eaLnBrk="1" hangingPunct="1"/>
              <a:r>
                <a:rPr lang="en-US" altLang="zh-CN" sz="1800" b="0">
                  <a:latin typeface="Arial" charset="0"/>
                  <a:ea typeface="宋体" pitchFamily="2" charset="-122"/>
                </a:rPr>
                <a:t>400</a:t>
              </a:r>
              <a:r>
                <a:rPr lang="zh-CN" altLang="en-US" sz="1800" b="0">
                  <a:latin typeface="Arial" charset="0"/>
                  <a:ea typeface="宋体" pitchFamily="2" charset="-122"/>
                </a:rPr>
                <a:t>个分析 </a:t>
              </a:r>
              <a:r>
                <a:rPr lang="en-US" altLang="zh-CN" sz="1800" b="0">
                  <a:latin typeface="Arial" charset="0"/>
                  <a:ea typeface="宋体" pitchFamily="2" charset="-122"/>
                </a:rPr>
                <a:t>VIs</a:t>
              </a:r>
            </a:p>
          </p:txBody>
        </p:sp>
      </p:grpSp>
      <p:grpSp>
        <p:nvGrpSpPr>
          <p:cNvPr id="4" name="Group 14"/>
          <p:cNvGrpSpPr>
            <a:grpSpLocks/>
          </p:cNvGrpSpPr>
          <p:nvPr/>
        </p:nvGrpSpPr>
        <p:grpSpPr bwMode="auto">
          <a:xfrm>
            <a:off x="3046413" y="1062038"/>
            <a:ext cx="5484812" cy="1069975"/>
            <a:chOff x="2016" y="624"/>
            <a:chExt cx="3456" cy="672"/>
          </a:xfrm>
        </p:grpSpPr>
        <p:sp>
          <p:nvSpPr>
            <p:cNvPr id="683023" name="AutoShape 15"/>
            <p:cNvSpPr>
              <a:spLocks noChangeArrowheads="1"/>
            </p:cNvSpPr>
            <p:nvPr/>
          </p:nvSpPr>
          <p:spPr bwMode="auto">
            <a:xfrm rot="10800000">
              <a:off x="2016" y="624"/>
              <a:ext cx="3456" cy="672"/>
            </a:xfrm>
            <a:prstGeom prst="roundRect">
              <a:avLst>
                <a:gd name="adj" fmla="val 16667"/>
              </a:avLst>
            </a:prstGeom>
            <a:solidFill>
              <a:schemeClr val="bg1"/>
            </a:solidFill>
            <a:ln w="38100">
              <a:solidFill>
                <a:schemeClr val="tx1"/>
              </a:solidFill>
              <a:round/>
              <a:headEnd/>
              <a:tailEnd/>
            </a:ln>
            <a:effectLst/>
          </p:spPr>
          <p:txBody>
            <a:bodyPr vert="eaVert" wrap="none" anchorCtr="1"/>
            <a:lstStyle/>
            <a:p>
              <a:pPr eaLnBrk="1" hangingPunct="1"/>
              <a:r>
                <a:rPr lang="en-US" altLang="zh-CN" sz="1800">
                  <a:latin typeface="Arial" charset="0"/>
                  <a:ea typeface="宋体" pitchFamily="2" charset="-122"/>
                </a:rPr>
                <a:t>DAQ</a:t>
              </a:r>
            </a:p>
            <a:p>
              <a:pPr eaLnBrk="1" hangingPunct="1"/>
              <a:r>
                <a:rPr lang="en-US" altLang="zh-CN" sz="1800">
                  <a:ea typeface="宋体" pitchFamily="2" charset="-122"/>
                </a:rPr>
                <a:t>Assistant</a:t>
              </a:r>
            </a:p>
          </p:txBody>
        </p:sp>
        <p:sp>
          <p:nvSpPr>
            <p:cNvPr id="683024" name="AutoShape 16"/>
            <p:cNvSpPr>
              <a:spLocks noChangeArrowheads="1"/>
            </p:cNvSpPr>
            <p:nvPr/>
          </p:nvSpPr>
          <p:spPr bwMode="auto">
            <a:xfrm>
              <a:off x="2736" y="768"/>
              <a:ext cx="1152" cy="384"/>
            </a:xfrm>
            <a:prstGeom prst="roundRect">
              <a:avLst>
                <a:gd name="adj" fmla="val 16667"/>
              </a:avLst>
            </a:prstGeom>
            <a:solidFill>
              <a:srgbClr val="C4D1E4"/>
            </a:solidFill>
            <a:ln w="9525">
              <a:solidFill>
                <a:schemeClr val="tx1"/>
              </a:solidFill>
              <a:round/>
              <a:headEnd/>
              <a:tailEnd/>
            </a:ln>
            <a:effectLst/>
          </p:spPr>
          <p:txBody>
            <a:bodyPr wrap="none" anchor="ctr"/>
            <a:lstStyle/>
            <a:p>
              <a:r>
                <a:rPr lang="zh-CN" altLang="en-US" sz="1800" b="0">
                  <a:latin typeface="Arial" charset="0"/>
                  <a:ea typeface="宋体" pitchFamily="2" charset="-122"/>
                </a:rPr>
                <a:t>逐步配置</a:t>
              </a:r>
              <a:endParaRPr lang="en-US" altLang="zh-CN" sz="1800" b="0">
                <a:latin typeface="Arial" charset="0"/>
                <a:ea typeface="宋体" pitchFamily="2" charset="-122"/>
              </a:endParaRPr>
            </a:p>
          </p:txBody>
        </p:sp>
        <p:sp>
          <p:nvSpPr>
            <p:cNvPr id="683025" name="AutoShape 17"/>
            <p:cNvSpPr>
              <a:spLocks noChangeArrowheads="1"/>
            </p:cNvSpPr>
            <p:nvPr/>
          </p:nvSpPr>
          <p:spPr bwMode="auto">
            <a:xfrm>
              <a:off x="4032" y="768"/>
              <a:ext cx="1152" cy="384"/>
            </a:xfrm>
            <a:prstGeom prst="roundRect">
              <a:avLst>
                <a:gd name="adj" fmla="val 16667"/>
              </a:avLst>
            </a:prstGeom>
            <a:solidFill>
              <a:srgbClr val="C4D1E4"/>
            </a:solidFill>
            <a:ln w="9525">
              <a:solidFill>
                <a:schemeClr val="tx1"/>
              </a:solidFill>
              <a:round/>
              <a:headEnd/>
              <a:tailEnd/>
            </a:ln>
            <a:effectLst/>
          </p:spPr>
          <p:txBody>
            <a:bodyPr wrap="none" anchor="ctr"/>
            <a:lstStyle/>
            <a:p>
              <a:r>
                <a:rPr lang="zh-CN" altLang="en-US" sz="1800" b="0">
                  <a:latin typeface="Arial" charset="0"/>
                  <a:ea typeface="宋体" pitchFamily="2" charset="-122"/>
                </a:rPr>
                <a:t>自动代码生成</a:t>
              </a:r>
              <a:endParaRPr lang="en-US" altLang="zh-CN" sz="1800" b="0">
                <a:latin typeface="Arial" charset="0"/>
                <a:ea typeface="宋体" pitchFamily="2" charset="-122"/>
              </a:endParaRPr>
            </a:p>
          </p:txBody>
        </p:sp>
      </p:grpSp>
      <p:sp>
        <p:nvSpPr>
          <p:cNvPr id="683026" name="AutoShape 18"/>
          <p:cNvSpPr>
            <a:spLocks noChangeArrowheads="1"/>
          </p:cNvSpPr>
          <p:nvPr/>
        </p:nvSpPr>
        <p:spPr bwMode="auto">
          <a:xfrm rot="10800000">
            <a:off x="3048000" y="3429000"/>
            <a:ext cx="5486400" cy="2438400"/>
          </a:xfrm>
          <a:prstGeom prst="roundRect">
            <a:avLst>
              <a:gd name="adj" fmla="val 8551"/>
            </a:avLst>
          </a:prstGeom>
          <a:solidFill>
            <a:schemeClr val="bg1"/>
          </a:solidFill>
          <a:ln w="38100">
            <a:solidFill>
              <a:schemeClr val="tx1"/>
            </a:solidFill>
            <a:round/>
            <a:headEnd/>
            <a:tailEnd/>
          </a:ln>
          <a:effectLst/>
        </p:spPr>
        <p:txBody>
          <a:bodyPr vert="eaVert" wrap="none" lIns="0" rIns="0"/>
          <a:lstStyle/>
          <a:p>
            <a:pPr eaLnBrk="1" hangingPunct="1"/>
            <a:r>
              <a:rPr lang="en-US" altLang="zh-CN" sz="1800">
                <a:latin typeface="Arial" charset="0"/>
                <a:ea typeface="宋体" pitchFamily="2" charset="-122"/>
              </a:rPr>
              <a:t>Driver Engine</a:t>
            </a:r>
          </a:p>
        </p:txBody>
      </p:sp>
      <p:sp>
        <p:nvSpPr>
          <p:cNvPr id="683027" name="AutoShape 19"/>
          <p:cNvSpPr>
            <a:spLocks noChangeArrowheads="1"/>
          </p:cNvSpPr>
          <p:nvPr/>
        </p:nvSpPr>
        <p:spPr bwMode="auto">
          <a:xfrm>
            <a:off x="3733800" y="5181600"/>
            <a:ext cx="4648200" cy="609600"/>
          </a:xfrm>
          <a:prstGeom prst="leftRightArrow">
            <a:avLst>
              <a:gd name="adj1" fmla="val 59370"/>
              <a:gd name="adj2" fmla="val 106785"/>
            </a:avLst>
          </a:prstGeom>
          <a:solidFill>
            <a:srgbClr val="C4D1E4"/>
          </a:solidFill>
          <a:ln w="9525">
            <a:solidFill>
              <a:schemeClr val="tx1"/>
            </a:solidFill>
            <a:miter lim="800000"/>
            <a:headEnd/>
            <a:tailEnd/>
          </a:ln>
          <a:effectLst/>
        </p:spPr>
        <p:txBody>
          <a:bodyPr wrap="none" anchor="ctr"/>
          <a:lstStyle/>
          <a:p>
            <a:pPr eaLnBrk="1" hangingPunct="1"/>
            <a:r>
              <a:rPr lang="zh-CN" altLang="en-US" sz="1800" b="0">
                <a:latin typeface="Arial" charset="0"/>
                <a:ea typeface="宋体" pitchFamily="2" charset="-122"/>
              </a:rPr>
              <a:t>多仪器的时钟和同步</a:t>
            </a:r>
          </a:p>
        </p:txBody>
      </p:sp>
      <p:sp>
        <p:nvSpPr>
          <p:cNvPr id="683028" name="AutoShape 20"/>
          <p:cNvSpPr>
            <a:spLocks noChangeArrowheads="1"/>
          </p:cNvSpPr>
          <p:nvPr/>
        </p:nvSpPr>
        <p:spPr bwMode="auto">
          <a:xfrm>
            <a:off x="3810000" y="4419600"/>
            <a:ext cx="4495800" cy="685800"/>
          </a:xfrm>
          <a:prstGeom prst="roundRect">
            <a:avLst>
              <a:gd name="adj" fmla="val 16667"/>
            </a:avLst>
          </a:prstGeom>
          <a:solidFill>
            <a:srgbClr val="C4D1E4"/>
          </a:solidFill>
          <a:ln w="25400">
            <a:solidFill>
              <a:schemeClr val="tx1"/>
            </a:solidFill>
            <a:round/>
            <a:headEnd/>
            <a:tailEnd/>
          </a:ln>
          <a:effectLst/>
        </p:spPr>
        <p:txBody>
          <a:bodyPr wrap="none" anchor="ctr" anchorCtr="1"/>
          <a:lstStyle/>
          <a:p>
            <a:pPr eaLnBrk="1" hangingPunct="1"/>
            <a:r>
              <a:rPr lang="zh-CN" altLang="en-US" sz="1800" b="0">
                <a:latin typeface="Arial" charset="0"/>
                <a:ea typeface="宋体" pitchFamily="2" charset="-122"/>
              </a:rPr>
              <a:t>多功能仪器控制</a:t>
            </a:r>
            <a:endParaRPr lang="en-US" altLang="zh-CN" sz="1800" b="0">
              <a:latin typeface="Arial" charset="0"/>
              <a:ea typeface="宋体" pitchFamily="2" charset="-122"/>
            </a:endParaRPr>
          </a:p>
        </p:txBody>
      </p:sp>
      <p:grpSp>
        <p:nvGrpSpPr>
          <p:cNvPr id="5" name="Group 21"/>
          <p:cNvGrpSpPr>
            <a:grpSpLocks/>
          </p:cNvGrpSpPr>
          <p:nvPr/>
        </p:nvGrpSpPr>
        <p:grpSpPr bwMode="auto">
          <a:xfrm>
            <a:off x="3810000" y="3505200"/>
            <a:ext cx="4495800" cy="838200"/>
            <a:chOff x="2496" y="2160"/>
            <a:chExt cx="2832" cy="528"/>
          </a:xfrm>
        </p:grpSpPr>
        <p:grpSp>
          <p:nvGrpSpPr>
            <p:cNvPr id="6" name="Group 22"/>
            <p:cNvGrpSpPr>
              <a:grpSpLocks/>
            </p:cNvGrpSpPr>
            <p:nvPr/>
          </p:nvGrpSpPr>
          <p:grpSpPr bwMode="auto">
            <a:xfrm>
              <a:off x="4416" y="2160"/>
              <a:ext cx="912" cy="528"/>
              <a:chOff x="3840" y="2112"/>
              <a:chExt cx="1056" cy="528"/>
            </a:xfrm>
          </p:grpSpPr>
          <p:sp>
            <p:nvSpPr>
              <p:cNvPr id="683031" name="Line 23"/>
              <p:cNvSpPr>
                <a:spLocks noChangeShapeType="1"/>
              </p:cNvSpPr>
              <p:nvPr/>
            </p:nvSpPr>
            <p:spPr bwMode="auto">
              <a:xfrm>
                <a:off x="4368" y="2112"/>
                <a:ext cx="0" cy="528"/>
              </a:xfrm>
              <a:prstGeom prst="line">
                <a:avLst/>
              </a:prstGeom>
              <a:noFill/>
              <a:ln w="57150">
                <a:solidFill>
                  <a:schemeClr val="tx1"/>
                </a:solidFill>
                <a:round/>
                <a:headEnd type="stealth" w="lg" len="med"/>
                <a:tailEnd type="stealth" w="lg" len="med"/>
              </a:ln>
              <a:effectLst/>
            </p:spPr>
            <p:txBody>
              <a:bodyPr wrap="none" anchor="ctr"/>
              <a:lstStyle/>
              <a:p>
                <a:endParaRPr lang="en-US"/>
              </a:p>
            </p:txBody>
          </p:sp>
          <p:sp>
            <p:nvSpPr>
              <p:cNvPr id="683032" name="Rectangle 24"/>
              <p:cNvSpPr>
                <a:spLocks noChangeArrowheads="1"/>
              </p:cNvSpPr>
              <p:nvPr/>
            </p:nvSpPr>
            <p:spPr bwMode="auto">
              <a:xfrm>
                <a:off x="3840" y="2267"/>
                <a:ext cx="1056" cy="219"/>
              </a:xfrm>
              <a:prstGeom prst="rect">
                <a:avLst/>
              </a:prstGeom>
              <a:solidFill>
                <a:srgbClr val="C4D1E4"/>
              </a:solidFill>
              <a:ln w="12700">
                <a:solidFill>
                  <a:schemeClr val="tx1"/>
                </a:solidFill>
                <a:miter lim="800000"/>
                <a:headEnd/>
                <a:tailEnd/>
              </a:ln>
              <a:effectLst/>
            </p:spPr>
            <p:txBody>
              <a:bodyPr wrap="none" anchor="ctr"/>
              <a:lstStyle/>
              <a:p>
                <a:r>
                  <a:rPr lang="zh-CN" altLang="en-US" sz="1800" b="0">
                    <a:ea typeface="宋体" pitchFamily="2" charset="-122"/>
                  </a:rPr>
                  <a:t>多线程</a:t>
                </a:r>
              </a:p>
            </p:txBody>
          </p:sp>
        </p:grpSp>
        <p:grpSp>
          <p:nvGrpSpPr>
            <p:cNvPr id="7" name="Group 25"/>
            <p:cNvGrpSpPr>
              <a:grpSpLocks/>
            </p:cNvGrpSpPr>
            <p:nvPr/>
          </p:nvGrpSpPr>
          <p:grpSpPr bwMode="auto">
            <a:xfrm>
              <a:off x="3456" y="2160"/>
              <a:ext cx="912" cy="528"/>
              <a:chOff x="3840" y="2112"/>
              <a:chExt cx="1056" cy="528"/>
            </a:xfrm>
          </p:grpSpPr>
          <p:sp>
            <p:nvSpPr>
              <p:cNvPr id="683034" name="Line 26"/>
              <p:cNvSpPr>
                <a:spLocks noChangeShapeType="1"/>
              </p:cNvSpPr>
              <p:nvPr/>
            </p:nvSpPr>
            <p:spPr bwMode="auto">
              <a:xfrm>
                <a:off x="4368" y="2112"/>
                <a:ext cx="0" cy="528"/>
              </a:xfrm>
              <a:prstGeom prst="line">
                <a:avLst/>
              </a:prstGeom>
              <a:noFill/>
              <a:ln w="57150">
                <a:solidFill>
                  <a:schemeClr val="tx1"/>
                </a:solidFill>
                <a:round/>
                <a:headEnd type="stealth" w="lg" len="med"/>
                <a:tailEnd type="stealth" w="lg" len="med"/>
              </a:ln>
              <a:effectLst/>
            </p:spPr>
            <p:txBody>
              <a:bodyPr wrap="none" anchor="ctr"/>
              <a:lstStyle/>
              <a:p>
                <a:endParaRPr lang="en-US"/>
              </a:p>
            </p:txBody>
          </p:sp>
          <p:sp>
            <p:nvSpPr>
              <p:cNvPr id="683035" name="Rectangle 27"/>
              <p:cNvSpPr>
                <a:spLocks noChangeArrowheads="1"/>
              </p:cNvSpPr>
              <p:nvPr/>
            </p:nvSpPr>
            <p:spPr bwMode="auto">
              <a:xfrm>
                <a:off x="3840" y="2267"/>
                <a:ext cx="1056" cy="219"/>
              </a:xfrm>
              <a:prstGeom prst="rect">
                <a:avLst/>
              </a:prstGeom>
              <a:solidFill>
                <a:srgbClr val="C4D1E4"/>
              </a:solidFill>
              <a:ln w="12700">
                <a:solidFill>
                  <a:schemeClr val="tx1"/>
                </a:solidFill>
                <a:miter lim="800000"/>
                <a:headEnd/>
                <a:tailEnd/>
              </a:ln>
              <a:effectLst/>
            </p:spPr>
            <p:txBody>
              <a:bodyPr wrap="none" anchor="ctr"/>
              <a:lstStyle/>
              <a:p>
                <a:r>
                  <a:rPr lang="zh-CN" altLang="en-US" sz="1800" b="0">
                    <a:ea typeface="宋体" pitchFamily="2" charset="-122"/>
                  </a:rPr>
                  <a:t>快速单点采集</a:t>
                </a:r>
                <a:endParaRPr lang="en-US" altLang="zh-CN" sz="1800" b="0">
                  <a:ea typeface="宋体" pitchFamily="2" charset="-122"/>
                </a:endParaRPr>
              </a:p>
            </p:txBody>
          </p:sp>
        </p:grpSp>
        <p:grpSp>
          <p:nvGrpSpPr>
            <p:cNvPr id="8" name="Group 28"/>
            <p:cNvGrpSpPr>
              <a:grpSpLocks/>
            </p:cNvGrpSpPr>
            <p:nvPr/>
          </p:nvGrpSpPr>
          <p:grpSpPr bwMode="auto">
            <a:xfrm>
              <a:off x="2496" y="2160"/>
              <a:ext cx="912" cy="528"/>
              <a:chOff x="3840" y="2112"/>
              <a:chExt cx="1056" cy="528"/>
            </a:xfrm>
          </p:grpSpPr>
          <p:sp>
            <p:nvSpPr>
              <p:cNvPr id="683037" name="Line 29"/>
              <p:cNvSpPr>
                <a:spLocks noChangeShapeType="1"/>
              </p:cNvSpPr>
              <p:nvPr/>
            </p:nvSpPr>
            <p:spPr bwMode="auto">
              <a:xfrm>
                <a:off x="4368" y="2112"/>
                <a:ext cx="0" cy="528"/>
              </a:xfrm>
              <a:prstGeom prst="line">
                <a:avLst/>
              </a:prstGeom>
              <a:noFill/>
              <a:ln w="57150">
                <a:solidFill>
                  <a:schemeClr val="tx1"/>
                </a:solidFill>
                <a:round/>
                <a:headEnd type="stealth" w="lg" len="med"/>
                <a:tailEnd type="stealth" w="lg" len="med"/>
              </a:ln>
              <a:effectLst/>
            </p:spPr>
            <p:txBody>
              <a:bodyPr wrap="none" anchor="ctr"/>
              <a:lstStyle/>
              <a:p>
                <a:endParaRPr lang="en-US"/>
              </a:p>
            </p:txBody>
          </p:sp>
          <p:sp>
            <p:nvSpPr>
              <p:cNvPr id="683038" name="Rectangle 30"/>
              <p:cNvSpPr>
                <a:spLocks noChangeArrowheads="1"/>
              </p:cNvSpPr>
              <p:nvPr/>
            </p:nvSpPr>
            <p:spPr bwMode="auto">
              <a:xfrm>
                <a:off x="3840" y="2267"/>
                <a:ext cx="1056" cy="219"/>
              </a:xfrm>
              <a:prstGeom prst="rect">
                <a:avLst/>
              </a:prstGeom>
              <a:solidFill>
                <a:srgbClr val="C4D1E4"/>
              </a:solidFill>
              <a:ln w="12700">
                <a:solidFill>
                  <a:schemeClr val="tx1"/>
                </a:solidFill>
                <a:miter lim="800000"/>
                <a:headEnd/>
                <a:tailEnd/>
              </a:ln>
              <a:effectLst/>
            </p:spPr>
            <p:txBody>
              <a:bodyPr wrap="none" anchor="ctr"/>
              <a:lstStyle/>
              <a:p>
                <a:r>
                  <a:rPr lang="zh-CN" altLang="en-US" sz="1800" b="0">
                    <a:ea typeface="宋体" pitchFamily="2" charset="-122"/>
                  </a:rPr>
                  <a:t>缓存</a:t>
                </a:r>
                <a:r>
                  <a:rPr lang="en-US" altLang="zh-CN" sz="1800" b="0">
                    <a:ea typeface="宋体" pitchFamily="2" charset="-122"/>
                  </a:rPr>
                  <a:t>/DMA</a:t>
                </a:r>
              </a:p>
            </p:txBody>
          </p:sp>
        </p:grpSp>
      </p:grpSp>
      <p:sp>
        <p:nvSpPr>
          <p:cNvPr id="683039" name="AutoShape 31"/>
          <p:cNvSpPr>
            <a:spLocks noChangeArrowheads="1"/>
          </p:cNvSpPr>
          <p:nvPr/>
        </p:nvSpPr>
        <p:spPr bwMode="auto">
          <a:xfrm>
            <a:off x="685800" y="2971800"/>
            <a:ext cx="1828800" cy="2895600"/>
          </a:xfrm>
          <a:prstGeom prst="roundRect">
            <a:avLst>
              <a:gd name="adj" fmla="val 12153"/>
            </a:avLst>
          </a:prstGeom>
          <a:solidFill>
            <a:schemeClr val="bg1"/>
          </a:solidFill>
          <a:ln w="38100">
            <a:solidFill>
              <a:schemeClr val="tx1"/>
            </a:solidFill>
            <a:round/>
            <a:headEnd/>
            <a:tailEnd/>
          </a:ln>
          <a:effectLst/>
        </p:spPr>
        <p:txBody>
          <a:bodyPr wrap="none"/>
          <a:lstStyle/>
          <a:p>
            <a:r>
              <a:rPr lang="zh-CN" altLang="en-US" sz="1800">
                <a:latin typeface="Arial" charset="0"/>
                <a:ea typeface="宋体" pitchFamily="2" charset="-122"/>
              </a:rPr>
              <a:t>配置管理工具</a:t>
            </a:r>
            <a:endParaRPr lang="en-US" altLang="zh-CN" sz="1800">
              <a:latin typeface="Arial" charset="0"/>
              <a:ea typeface="宋体" pitchFamily="2" charset="-122"/>
            </a:endParaRPr>
          </a:p>
          <a:p>
            <a:pPr eaLnBrk="1" hangingPunct="1"/>
            <a:r>
              <a:rPr lang="en-US" altLang="zh-CN" sz="1400" b="0">
                <a:latin typeface="Arial" charset="0"/>
                <a:ea typeface="宋体" pitchFamily="2" charset="-122"/>
              </a:rPr>
              <a:t>Measurement &amp;</a:t>
            </a:r>
          </a:p>
          <a:p>
            <a:pPr eaLnBrk="1" hangingPunct="1"/>
            <a:r>
              <a:rPr lang="en-US" altLang="zh-CN" sz="1400" b="0">
                <a:latin typeface="Arial" charset="0"/>
                <a:ea typeface="宋体" pitchFamily="2" charset="-122"/>
              </a:rPr>
              <a:t>Automation Explorer</a:t>
            </a:r>
          </a:p>
        </p:txBody>
      </p:sp>
      <p:grpSp>
        <p:nvGrpSpPr>
          <p:cNvPr id="9" name="Group 32"/>
          <p:cNvGrpSpPr>
            <a:grpSpLocks/>
          </p:cNvGrpSpPr>
          <p:nvPr/>
        </p:nvGrpSpPr>
        <p:grpSpPr bwMode="auto">
          <a:xfrm>
            <a:off x="762000" y="4191000"/>
            <a:ext cx="1676400" cy="1524000"/>
            <a:chOff x="576" y="2592"/>
            <a:chExt cx="1056" cy="960"/>
          </a:xfrm>
        </p:grpSpPr>
        <p:sp>
          <p:nvSpPr>
            <p:cNvPr id="683041" name="AutoShape 33"/>
            <p:cNvSpPr>
              <a:spLocks noChangeArrowheads="1"/>
            </p:cNvSpPr>
            <p:nvPr/>
          </p:nvSpPr>
          <p:spPr bwMode="auto">
            <a:xfrm>
              <a:off x="576" y="2592"/>
              <a:ext cx="1056" cy="288"/>
            </a:xfrm>
            <a:prstGeom prst="roundRect">
              <a:avLst>
                <a:gd name="adj" fmla="val 16667"/>
              </a:avLst>
            </a:prstGeom>
            <a:solidFill>
              <a:srgbClr val="C4D1E4"/>
            </a:solidFill>
            <a:ln w="9525">
              <a:solidFill>
                <a:schemeClr val="tx1"/>
              </a:solidFill>
              <a:round/>
              <a:headEnd/>
              <a:tailEnd/>
            </a:ln>
            <a:effectLst/>
          </p:spPr>
          <p:txBody>
            <a:bodyPr wrap="none" anchor="ctr"/>
            <a:lstStyle/>
            <a:p>
              <a:pPr eaLnBrk="1" hangingPunct="1"/>
              <a:r>
                <a:rPr lang="zh-CN" altLang="en-US" sz="1800" b="0">
                  <a:latin typeface="Arial" charset="0"/>
                  <a:ea typeface="宋体" pitchFamily="2" charset="-122"/>
                </a:rPr>
                <a:t>测试面板</a:t>
              </a:r>
              <a:endParaRPr lang="en-US" altLang="zh-CN" sz="1800" b="0">
                <a:latin typeface="Arial" charset="0"/>
                <a:ea typeface="宋体" pitchFamily="2" charset="-122"/>
              </a:endParaRPr>
            </a:p>
          </p:txBody>
        </p:sp>
        <p:sp>
          <p:nvSpPr>
            <p:cNvPr id="683042" name="AutoShape 34"/>
            <p:cNvSpPr>
              <a:spLocks noChangeArrowheads="1"/>
            </p:cNvSpPr>
            <p:nvPr/>
          </p:nvSpPr>
          <p:spPr bwMode="auto">
            <a:xfrm>
              <a:off x="576" y="3264"/>
              <a:ext cx="1056" cy="288"/>
            </a:xfrm>
            <a:prstGeom prst="roundRect">
              <a:avLst>
                <a:gd name="adj" fmla="val 16667"/>
              </a:avLst>
            </a:prstGeom>
            <a:solidFill>
              <a:srgbClr val="C4D1E4"/>
            </a:solidFill>
            <a:ln w="9525">
              <a:solidFill>
                <a:schemeClr val="tx1"/>
              </a:solidFill>
              <a:round/>
              <a:headEnd/>
              <a:tailEnd/>
            </a:ln>
            <a:effectLst/>
          </p:spPr>
          <p:txBody>
            <a:bodyPr wrap="none" anchor="ctr"/>
            <a:lstStyle/>
            <a:p>
              <a:pPr eaLnBrk="1" hangingPunct="1"/>
              <a:r>
                <a:rPr lang="zh-CN" altLang="en-US" sz="1800" b="0">
                  <a:latin typeface="Arial" charset="0"/>
                  <a:ea typeface="宋体" pitchFamily="2" charset="-122"/>
                </a:rPr>
                <a:t>数据存储</a:t>
              </a:r>
              <a:endParaRPr lang="en-US" altLang="zh-CN" sz="1800" b="0">
                <a:latin typeface="Arial" charset="0"/>
                <a:ea typeface="宋体" pitchFamily="2" charset="-122"/>
              </a:endParaRPr>
            </a:p>
          </p:txBody>
        </p:sp>
      </p:grpSp>
      <p:sp>
        <p:nvSpPr>
          <p:cNvPr id="683043" name="AutoShape 35"/>
          <p:cNvSpPr>
            <a:spLocks noChangeArrowheads="1"/>
          </p:cNvSpPr>
          <p:nvPr/>
        </p:nvSpPr>
        <p:spPr bwMode="auto">
          <a:xfrm>
            <a:off x="762000" y="4724400"/>
            <a:ext cx="1676400" cy="457200"/>
          </a:xfrm>
          <a:prstGeom prst="roundRect">
            <a:avLst>
              <a:gd name="adj" fmla="val 16667"/>
            </a:avLst>
          </a:prstGeom>
          <a:solidFill>
            <a:srgbClr val="C4D1E4"/>
          </a:solidFill>
          <a:ln w="9525">
            <a:solidFill>
              <a:schemeClr val="tx1"/>
            </a:solidFill>
            <a:round/>
            <a:headEnd/>
            <a:tailEnd/>
          </a:ln>
          <a:effectLst/>
        </p:spPr>
        <p:txBody>
          <a:bodyPr wrap="none" anchor="ctr"/>
          <a:lstStyle/>
          <a:p>
            <a:pPr eaLnBrk="1" hangingPunct="1"/>
            <a:r>
              <a:rPr lang="zh-CN" altLang="en-US" sz="1800" b="0">
                <a:latin typeface="Arial" charset="0"/>
                <a:ea typeface="宋体" pitchFamily="2" charset="-122"/>
              </a:rPr>
              <a:t>硬件配置</a:t>
            </a:r>
            <a:endParaRPr lang="en-US" altLang="zh-CN" sz="1800" b="0">
              <a:latin typeface="Arial" charset="0"/>
              <a:ea typeface="宋体" pitchFamily="2" charset="-122"/>
            </a:endParaRPr>
          </a:p>
        </p:txBody>
      </p:sp>
      <p:sp>
        <p:nvSpPr>
          <p:cNvPr id="683044" name="AutoShape 36"/>
          <p:cNvSpPr>
            <a:spLocks noChangeArrowheads="1"/>
          </p:cNvSpPr>
          <p:nvPr/>
        </p:nvSpPr>
        <p:spPr bwMode="auto">
          <a:xfrm>
            <a:off x="6705600" y="2819400"/>
            <a:ext cx="1676400" cy="365125"/>
          </a:xfrm>
          <a:prstGeom prst="roundRect">
            <a:avLst>
              <a:gd name="adj" fmla="val 16667"/>
            </a:avLst>
          </a:prstGeom>
          <a:solidFill>
            <a:srgbClr val="C4D1E4"/>
          </a:solidFill>
          <a:ln w="9525">
            <a:solidFill>
              <a:schemeClr val="tx1"/>
            </a:solidFill>
            <a:round/>
            <a:headEnd/>
            <a:tailEnd/>
          </a:ln>
          <a:effectLst/>
        </p:spPr>
        <p:txBody>
          <a:bodyPr wrap="none" anchor="ctr"/>
          <a:lstStyle/>
          <a:p>
            <a:pPr eaLnBrk="1" hangingPunct="1"/>
            <a:r>
              <a:rPr lang="zh-CN" altLang="en-US" sz="1800" b="0">
                <a:ea typeface="宋体" pitchFamily="2" charset="-122"/>
              </a:rPr>
              <a:t>函数 和 </a:t>
            </a:r>
            <a:r>
              <a:rPr lang="en-US" altLang="zh-CN" sz="1800" b="0">
                <a:ea typeface="宋体" pitchFamily="2" charset="-122"/>
              </a:rPr>
              <a:t>VIs</a:t>
            </a:r>
          </a:p>
        </p:txBody>
      </p:sp>
      <p:sp>
        <p:nvSpPr>
          <p:cNvPr id="683045" name="Text Box 37"/>
          <p:cNvSpPr txBox="1">
            <a:spLocks noChangeArrowheads="1"/>
          </p:cNvSpPr>
          <p:nvPr/>
        </p:nvSpPr>
        <p:spPr bwMode="auto">
          <a:xfrm>
            <a:off x="4800600" y="5410200"/>
            <a:ext cx="2667000" cy="579438"/>
          </a:xfrm>
          <a:prstGeom prst="rect">
            <a:avLst/>
          </a:prstGeom>
          <a:noFill/>
          <a:ln w="9525">
            <a:noFill/>
            <a:miter lim="800000"/>
            <a:headEnd/>
            <a:tailEnd/>
          </a:ln>
          <a:effectLst/>
        </p:spPr>
        <p:txBody>
          <a:bodyPr>
            <a:spAutoFit/>
          </a:bodyPr>
          <a:lstStyle/>
          <a:p>
            <a:pPr eaLnBrk="1" hangingPunct="1">
              <a:spcBef>
                <a:spcPct val="50000"/>
              </a:spcBef>
            </a:pPr>
            <a:endParaRPr lang="zh-CN" altLang="en-US" sz="3200" b="0">
              <a:latin typeface="Times" pitchFamily="18" charset="0"/>
              <a:ea typeface="宋体" pitchFamily="2" charset="-122"/>
            </a:endParaRPr>
          </a:p>
        </p:txBody>
      </p:sp>
      <p:sp>
        <p:nvSpPr>
          <p:cNvPr id="683046" name="Oval 38"/>
          <p:cNvSpPr>
            <a:spLocks noChangeArrowheads="1"/>
          </p:cNvSpPr>
          <p:nvPr/>
        </p:nvSpPr>
        <p:spPr bwMode="auto">
          <a:xfrm>
            <a:off x="381000" y="2743200"/>
            <a:ext cx="2438400" cy="3352800"/>
          </a:xfrm>
          <a:prstGeom prst="ellipse">
            <a:avLst/>
          </a:prstGeom>
          <a:noFill/>
          <a:ln w="25400" algn="ctr">
            <a:solidFill>
              <a:srgbClr val="FF0000"/>
            </a:solidFill>
            <a:round/>
            <a:headEnd type="none" w="sm" len="sm"/>
            <a:tailEnd type="none" w="sm" len="sm"/>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83046"/>
                                        </p:tgtEl>
                                        <p:attrNameLst>
                                          <p:attrName>style.visibility</p:attrName>
                                        </p:attrNameLst>
                                      </p:cBhvr>
                                      <p:to>
                                        <p:strVal val="visible"/>
                                      </p:to>
                                    </p:set>
                                    <p:animEffect transition="in" filter="blinds(horizontal)">
                                      <p:cBhvr>
                                        <p:cTn id="7" dur="500"/>
                                        <p:tgtEl>
                                          <p:spTgt spid="6830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304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5602" name="Text Box 2"/>
          <p:cNvSpPr txBox="1">
            <a:spLocks noChangeArrowheads="1"/>
          </p:cNvSpPr>
          <p:nvPr/>
        </p:nvSpPr>
        <p:spPr bwMode="auto">
          <a:xfrm>
            <a:off x="3276600" y="5029200"/>
            <a:ext cx="4033838" cy="457200"/>
          </a:xfrm>
          <a:prstGeom prst="rect">
            <a:avLst/>
          </a:prstGeom>
          <a:noFill/>
          <a:ln w="57150" algn="ctr">
            <a:noFill/>
            <a:miter lim="800000"/>
            <a:headEnd/>
            <a:tailEnd/>
          </a:ln>
          <a:effectLst/>
        </p:spPr>
        <p:txBody>
          <a:bodyPr>
            <a:spAutoFit/>
          </a:bodyPr>
          <a:lstStyle/>
          <a:p>
            <a:r>
              <a:rPr lang="en-US" altLang="zh-CN" sz="2400">
                <a:solidFill>
                  <a:srgbClr val="00529B"/>
                </a:solidFill>
                <a:ea typeface="宋体" pitchFamily="2" charset="-122"/>
              </a:rPr>
              <a:t>NI-DAQmx </a:t>
            </a:r>
            <a:r>
              <a:rPr lang="zh-CN" altLang="en-US" sz="2400">
                <a:solidFill>
                  <a:srgbClr val="00529B"/>
                </a:solidFill>
                <a:ea typeface="宋体" pitchFamily="2" charset="-122"/>
              </a:rPr>
              <a:t>测量和控制服务</a:t>
            </a:r>
            <a:endParaRPr lang="en-US" altLang="zh-CN" sz="2400">
              <a:solidFill>
                <a:srgbClr val="00529B"/>
              </a:solidFill>
              <a:ea typeface="宋体" pitchFamily="2" charset="-122"/>
            </a:endParaRPr>
          </a:p>
        </p:txBody>
      </p:sp>
      <p:sp>
        <p:nvSpPr>
          <p:cNvPr id="1305610" name="Rectangle 10"/>
          <p:cNvSpPr>
            <a:spLocks noGrp="1" noChangeArrowheads="1"/>
          </p:cNvSpPr>
          <p:nvPr>
            <p:ph type="title"/>
          </p:nvPr>
        </p:nvSpPr>
        <p:spPr>
          <a:xfrm>
            <a:off x="381000" y="228600"/>
            <a:ext cx="8077200" cy="990600"/>
          </a:xfrm>
        </p:spPr>
        <p:txBody>
          <a:bodyPr/>
          <a:lstStyle/>
          <a:p>
            <a:r>
              <a:rPr lang="zh-CN" altLang="en-US" dirty="0"/>
              <a:t>不仅仅是驱动软件：</a:t>
            </a:r>
            <a:r>
              <a:rPr lang="en-US" altLang="zh-CN" dirty="0"/>
              <a:t>NI-</a:t>
            </a:r>
            <a:r>
              <a:rPr lang="en-US" altLang="zh-CN" dirty="0" err="1"/>
              <a:t>DAQmx</a:t>
            </a:r>
            <a:endParaRPr lang="en-US" altLang="zh-CN" dirty="0"/>
          </a:p>
        </p:txBody>
      </p:sp>
      <p:sp>
        <p:nvSpPr>
          <p:cNvPr id="1305611" name="Rectangle 11"/>
          <p:cNvSpPr>
            <a:spLocks noGrp="1" noChangeArrowheads="1"/>
          </p:cNvSpPr>
          <p:nvPr>
            <p:ph type="body" sz="half" idx="1"/>
          </p:nvPr>
        </p:nvSpPr>
        <p:spPr>
          <a:xfrm>
            <a:off x="304800" y="1219200"/>
            <a:ext cx="4038600" cy="4953000"/>
          </a:xfrm>
        </p:spPr>
        <p:txBody>
          <a:bodyPr/>
          <a:lstStyle/>
          <a:p>
            <a:pPr>
              <a:lnSpc>
                <a:spcPct val="120000"/>
              </a:lnSpc>
            </a:pPr>
            <a:r>
              <a:rPr lang="zh-CN" altLang="en-US" sz="2000" b="1" dirty="0"/>
              <a:t>通过</a:t>
            </a:r>
            <a:r>
              <a:rPr lang="en-US" altLang="zh-CN" sz="2000" b="1" dirty="0"/>
              <a:t>Measurement and Automation Explorer (MAX)</a:t>
            </a:r>
            <a:r>
              <a:rPr lang="zh-CN" altLang="en-US" sz="2000" b="1" dirty="0"/>
              <a:t>配置和验证建立数据采集任务</a:t>
            </a:r>
          </a:p>
          <a:p>
            <a:pPr>
              <a:lnSpc>
                <a:spcPct val="90000"/>
              </a:lnSpc>
            </a:pPr>
            <a:r>
              <a:rPr lang="zh-CN" altLang="en-US" sz="2000" b="1" dirty="0"/>
              <a:t>使用数据采集助手</a:t>
            </a:r>
            <a:r>
              <a:rPr lang="en-US" altLang="zh-CN" sz="2000" b="1" dirty="0"/>
              <a:t>DAQ Assistant</a:t>
            </a:r>
            <a:r>
              <a:rPr lang="zh-CN" altLang="en-US" sz="2000" b="1" dirty="0"/>
              <a:t>快速建立应用</a:t>
            </a:r>
          </a:p>
          <a:p>
            <a:pPr>
              <a:lnSpc>
                <a:spcPct val="90000"/>
              </a:lnSpc>
            </a:pPr>
            <a:r>
              <a:rPr lang="zh-CN" altLang="en-US" sz="2000" b="1" dirty="0"/>
              <a:t>最新的 </a:t>
            </a:r>
            <a:r>
              <a:rPr lang="en-US" altLang="zh-CN" sz="2000" b="1" dirty="0"/>
              <a:t>API</a:t>
            </a:r>
          </a:p>
          <a:p>
            <a:pPr lvl="1">
              <a:lnSpc>
                <a:spcPct val="90000"/>
              </a:lnSpc>
            </a:pPr>
            <a:r>
              <a:rPr lang="zh-CN" altLang="en-US" sz="1800" dirty="0"/>
              <a:t>多态的函数</a:t>
            </a:r>
            <a:endParaRPr lang="en-US" altLang="zh-CN" sz="1800" dirty="0"/>
          </a:p>
          <a:p>
            <a:pPr lvl="1">
              <a:lnSpc>
                <a:spcPct val="90000"/>
              </a:lnSpc>
            </a:pPr>
            <a:r>
              <a:rPr lang="zh-CN" altLang="en-US" sz="1800" dirty="0"/>
              <a:t>自动代码生成</a:t>
            </a:r>
            <a:endParaRPr lang="en-US" altLang="zh-CN" sz="1800" dirty="0"/>
          </a:p>
          <a:p>
            <a:pPr>
              <a:lnSpc>
                <a:spcPct val="90000"/>
              </a:lnSpc>
              <a:spcBef>
                <a:spcPct val="50000"/>
              </a:spcBef>
            </a:pPr>
            <a:r>
              <a:rPr lang="zh-CN" altLang="en-US" sz="2000" b="1" dirty="0"/>
              <a:t>改进的驱动架构</a:t>
            </a:r>
            <a:endParaRPr lang="en-US" altLang="zh-CN" sz="2000" b="1" dirty="0"/>
          </a:p>
          <a:p>
            <a:pPr lvl="1">
              <a:lnSpc>
                <a:spcPct val="90000"/>
              </a:lnSpc>
            </a:pPr>
            <a:r>
              <a:rPr lang="zh-CN" altLang="en-US" sz="1800" dirty="0"/>
              <a:t>多线程测量</a:t>
            </a:r>
            <a:endParaRPr lang="en-US" altLang="zh-CN" sz="1800" dirty="0"/>
          </a:p>
          <a:p>
            <a:pPr lvl="1">
              <a:lnSpc>
                <a:spcPct val="90000"/>
              </a:lnSpc>
            </a:pPr>
            <a:r>
              <a:rPr lang="zh-CN" altLang="en-US" sz="1800" dirty="0"/>
              <a:t>即刻的校准</a:t>
            </a:r>
          </a:p>
          <a:p>
            <a:pPr lvl="1">
              <a:lnSpc>
                <a:spcPct val="90000"/>
              </a:lnSpc>
            </a:pPr>
            <a:r>
              <a:rPr lang="zh-CN" altLang="en-US" sz="1800" dirty="0"/>
              <a:t>单点操作快</a:t>
            </a:r>
            <a:r>
              <a:rPr lang="en-US" altLang="zh-CN" sz="1800" dirty="0"/>
              <a:t>20</a:t>
            </a:r>
            <a:r>
              <a:rPr lang="zh-CN" altLang="en-US" sz="1800" dirty="0"/>
              <a:t>倍</a:t>
            </a:r>
            <a:endParaRPr lang="en-US" altLang="zh-CN" sz="1800" dirty="0"/>
          </a:p>
          <a:p>
            <a:pPr lvl="1">
              <a:lnSpc>
                <a:spcPct val="90000"/>
              </a:lnSpc>
            </a:pPr>
            <a:r>
              <a:rPr lang="zh-CN" altLang="en-US" sz="1800" dirty="0"/>
              <a:t>代码生成</a:t>
            </a:r>
          </a:p>
        </p:txBody>
      </p:sp>
      <p:sp>
        <p:nvSpPr>
          <p:cNvPr id="1305612" name="Text Box 12"/>
          <p:cNvSpPr txBox="1">
            <a:spLocks noChangeArrowheads="1"/>
          </p:cNvSpPr>
          <p:nvPr/>
        </p:nvSpPr>
        <p:spPr bwMode="auto">
          <a:xfrm>
            <a:off x="1401763" y="5754688"/>
            <a:ext cx="184150" cy="457200"/>
          </a:xfrm>
          <a:prstGeom prst="rect">
            <a:avLst/>
          </a:prstGeom>
          <a:noFill/>
          <a:ln w="57150" algn="ctr">
            <a:noFill/>
            <a:miter lim="800000"/>
            <a:headEnd/>
            <a:tailEnd/>
          </a:ln>
          <a:effectLst/>
        </p:spPr>
        <p:txBody>
          <a:bodyPr wrap="none">
            <a:spAutoFit/>
          </a:bodyPr>
          <a:lstStyle/>
          <a:p>
            <a:endParaRPr lang="zh-CN" altLang="en-US" sz="2400" b="0">
              <a:solidFill>
                <a:schemeClr val="tx2"/>
              </a:solidFill>
              <a:ea typeface="宋体" pitchFamily="2" charset="-122"/>
            </a:endParaRPr>
          </a:p>
        </p:txBody>
      </p:sp>
      <p:grpSp>
        <p:nvGrpSpPr>
          <p:cNvPr id="2" name="Group 83"/>
          <p:cNvGrpSpPr>
            <a:grpSpLocks/>
          </p:cNvGrpSpPr>
          <p:nvPr/>
        </p:nvGrpSpPr>
        <p:grpSpPr bwMode="auto">
          <a:xfrm>
            <a:off x="4953000" y="1828800"/>
            <a:ext cx="3657600" cy="2740025"/>
            <a:chOff x="2640" y="1152"/>
            <a:chExt cx="2304" cy="1726"/>
          </a:xfrm>
        </p:grpSpPr>
        <p:sp>
          <p:nvSpPr>
            <p:cNvPr id="1305684" name="Rectangle 84"/>
            <p:cNvSpPr>
              <a:spLocks noChangeArrowheads="1"/>
            </p:cNvSpPr>
            <p:nvPr/>
          </p:nvSpPr>
          <p:spPr bwMode="auto">
            <a:xfrm>
              <a:off x="2640" y="1152"/>
              <a:ext cx="2304" cy="384"/>
            </a:xfrm>
            <a:prstGeom prst="rect">
              <a:avLst/>
            </a:prstGeom>
            <a:solidFill>
              <a:srgbClr val="F1AB00"/>
            </a:solidFill>
            <a:ln w="57150" algn="ctr">
              <a:noFill/>
              <a:miter lim="800000"/>
              <a:headEnd/>
              <a:tailEnd/>
            </a:ln>
            <a:effectLst/>
          </p:spPr>
          <p:txBody>
            <a:bodyPr wrap="none" anchor="ctr"/>
            <a:lstStyle/>
            <a:p>
              <a:r>
                <a:rPr lang="en-US" altLang="zh-CN" sz="2400">
                  <a:solidFill>
                    <a:schemeClr val="bg1"/>
                  </a:solidFill>
                  <a:latin typeface="Univers" pitchFamily="34" charset="0"/>
                  <a:ea typeface="宋体" pitchFamily="2" charset="-122"/>
                </a:rPr>
                <a:t>Application Software</a:t>
              </a:r>
            </a:p>
          </p:txBody>
        </p:sp>
        <p:sp>
          <p:nvSpPr>
            <p:cNvPr id="1305685" name="Rectangle 85"/>
            <p:cNvSpPr>
              <a:spLocks noChangeArrowheads="1"/>
            </p:cNvSpPr>
            <p:nvPr/>
          </p:nvSpPr>
          <p:spPr bwMode="auto">
            <a:xfrm>
              <a:off x="2640" y="1584"/>
              <a:ext cx="864" cy="912"/>
            </a:xfrm>
            <a:prstGeom prst="rect">
              <a:avLst/>
            </a:prstGeom>
            <a:solidFill>
              <a:srgbClr val="00529B"/>
            </a:solidFill>
            <a:ln w="57150" algn="ctr">
              <a:noFill/>
              <a:miter lim="800000"/>
              <a:headEnd/>
              <a:tailEnd/>
            </a:ln>
            <a:effectLst/>
          </p:spPr>
          <p:txBody>
            <a:bodyPr wrap="none" anchor="ctr"/>
            <a:lstStyle/>
            <a:p>
              <a:r>
                <a:rPr lang="en-US" altLang="zh-CN" sz="1600">
                  <a:solidFill>
                    <a:schemeClr val="bg1"/>
                  </a:solidFill>
                  <a:latin typeface="Univers" pitchFamily="34" charset="0"/>
                  <a:ea typeface="宋体" pitchFamily="2" charset="-122"/>
                </a:rPr>
                <a:t>Configuration</a:t>
              </a:r>
            </a:p>
            <a:p>
              <a:r>
                <a:rPr lang="en-US" altLang="zh-CN" sz="1600">
                  <a:solidFill>
                    <a:schemeClr val="bg1"/>
                  </a:solidFill>
                  <a:latin typeface="Univers" pitchFamily="34" charset="0"/>
                  <a:ea typeface="宋体" pitchFamily="2" charset="-122"/>
                </a:rPr>
                <a:t>Manager</a:t>
              </a:r>
            </a:p>
          </p:txBody>
        </p:sp>
        <p:sp>
          <p:nvSpPr>
            <p:cNvPr id="1305686" name="Rectangle 86"/>
            <p:cNvSpPr>
              <a:spLocks noChangeArrowheads="1"/>
            </p:cNvSpPr>
            <p:nvPr/>
          </p:nvSpPr>
          <p:spPr bwMode="auto">
            <a:xfrm>
              <a:off x="3552" y="1584"/>
              <a:ext cx="1392" cy="271"/>
            </a:xfrm>
            <a:prstGeom prst="rect">
              <a:avLst/>
            </a:prstGeom>
            <a:solidFill>
              <a:srgbClr val="00529B"/>
            </a:solidFill>
            <a:ln w="57150" algn="ctr">
              <a:noFill/>
              <a:miter lim="800000"/>
              <a:headEnd/>
              <a:tailEnd/>
            </a:ln>
            <a:effectLst/>
          </p:spPr>
          <p:txBody>
            <a:bodyPr wrap="none" anchor="ctr"/>
            <a:lstStyle/>
            <a:p>
              <a:r>
                <a:rPr lang="en-US" altLang="zh-CN" sz="1800">
                  <a:solidFill>
                    <a:schemeClr val="bg1"/>
                  </a:solidFill>
                  <a:latin typeface="Univers" pitchFamily="34" charset="0"/>
                  <a:ea typeface="宋体" pitchFamily="2" charset="-122"/>
                </a:rPr>
                <a:t>DAQ Assistant</a:t>
              </a:r>
            </a:p>
          </p:txBody>
        </p:sp>
        <p:sp>
          <p:nvSpPr>
            <p:cNvPr id="1305687" name="Rectangle 87"/>
            <p:cNvSpPr>
              <a:spLocks noChangeArrowheads="1"/>
            </p:cNvSpPr>
            <p:nvPr/>
          </p:nvSpPr>
          <p:spPr bwMode="auto">
            <a:xfrm>
              <a:off x="3552" y="1904"/>
              <a:ext cx="1392" cy="271"/>
            </a:xfrm>
            <a:prstGeom prst="rect">
              <a:avLst/>
            </a:prstGeom>
            <a:solidFill>
              <a:srgbClr val="00529B"/>
            </a:solidFill>
            <a:ln w="57150" algn="ctr">
              <a:noFill/>
              <a:miter lim="800000"/>
              <a:headEnd/>
              <a:tailEnd/>
            </a:ln>
            <a:effectLst/>
          </p:spPr>
          <p:txBody>
            <a:bodyPr wrap="none" anchor="ctr"/>
            <a:lstStyle/>
            <a:p>
              <a:r>
                <a:rPr lang="en-US" altLang="zh-CN" sz="1800">
                  <a:solidFill>
                    <a:schemeClr val="bg1"/>
                  </a:solidFill>
                  <a:latin typeface="Univers" pitchFamily="34" charset="0"/>
                  <a:ea typeface="宋体" pitchFamily="2" charset="-122"/>
                </a:rPr>
                <a:t>API</a:t>
              </a:r>
            </a:p>
          </p:txBody>
        </p:sp>
        <p:sp>
          <p:nvSpPr>
            <p:cNvPr id="1305688" name="Rectangle 88"/>
            <p:cNvSpPr>
              <a:spLocks noChangeArrowheads="1"/>
            </p:cNvSpPr>
            <p:nvPr/>
          </p:nvSpPr>
          <p:spPr bwMode="auto">
            <a:xfrm>
              <a:off x="3552" y="2225"/>
              <a:ext cx="1392" cy="271"/>
            </a:xfrm>
            <a:prstGeom prst="rect">
              <a:avLst/>
            </a:prstGeom>
            <a:solidFill>
              <a:srgbClr val="00529B"/>
            </a:solidFill>
            <a:ln w="57150" algn="ctr">
              <a:noFill/>
              <a:miter lim="800000"/>
              <a:headEnd/>
              <a:tailEnd/>
            </a:ln>
            <a:effectLst/>
          </p:spPr>
          <p:txBody>
            <a:bodyPr wrap="none" anchor="ctr"/>
            <a:lstStyle/>
            <a:p>
              <a:r>
                <a:rPr lang="en-US" altLang="zh-CN" sz="1800">
                  <a:solidFill>
                    <a:schemeClr val="bg1"/>
                  </a:solidFill>
                  <a:latin typeface="Univers" pitchFamily="34" charset="0"/>
                  <a:ea typeface="宋体" pitchFamily="2" charset="-122"/>
                </a:rPr>
                <a:t>Driver Engine (DLL)</a:t>
              </a:r>
              <a:endParaRPr lang="zh-CN" altLang="en-US" sz="1800">
                <a:solidFill>
                  <a:schemeClr val="bg1"/>
                </a:solidFill>
                <a:latin typeface="Univers" pitchFamily="34" charset="0"/>
                <a:ea typeface="宋体" pitchFamily="2" charset="-122"/>
              </a:endParaRPr>
            </a:p>
          </p:txBody>
        </p:sp>
        <p:sp>
          <p:nvSpPr>
            <p:cNvPr id="1305689" name="Rectangle 89"/>
            <p:cNvSpPr>
              <a:spLocks noChangeArrowheads="1"/>
            </p:cNvSpPr>
            <p:nvPr/>
          </p:nvSpPr>
          <p:spPr bwMode="auto">
            <a:xfrm>
              <a:off x="2640" y="2544"/>
              <a:ext cx="2304" cy="334"/>
            </a:xfrm>
            <a:prstGeom prst="rect">
              <a:avLst/>
            </a:prstGeom>
            <a:solidFill>
              <a:srgbClr val="999999"/>
            </a:solidFill>
            <a:ln w="57150" algn="ctr">
              <a:noFill/>
              <a:miter lim="800000"/>
              <a:headEnd/>
              <a:tailEnd/>
            </a:ln>
            <a:effectLst/>
          </p:spPr>
          <p:txBody>
            <a:bodyPr wrap="none" anchor="ctr"/>
            <a:lstStyle/>
            <a:p>
              <a:r>
                <a:rPr lang="en-US" altLang="zh-CN">
                  <a:solidFill>
                    <a:schemeClr val="bg1"/>
                  </a:solidFill>
                  <a:latin typeface="Univers" pitchFamily="34" charset="0"/>
                  <a:ea typeface="宋体" pitchFamily="2" charset="-122"/>
                </a:rPr>
                <a:t>Hardware</a:t>
              </a:r>
            </a:p>
          </p:txBody>
        </p:sp>
      </p:grpSp>
      <p:sp>
        <p:nvSpPr>
          <p:cNvPr id="1305690" name="AutoShape 90"/>
          <p:cNvSpPr>
            <a:spLocks noChangeArrowheads="1"/>
          </p:cNvSpPr>
          <p:nvPr/>
        </p:nvSpPr>
        <p:spPr bwMode="auto">
          <a:xfrm>
            <a:off x="4953000" y="2514600"/>
            <a:ext cx="3657600" cy="1447800"/>
          </a:xfrm>
          <a:prstGeom prst="flowChartAlternateProcess">
            <a:avLst/>
          </a:prstGeom>
          <a:noFill/>
          <a:ln w="57150" algn="ctr">
            <a:solidFill>
              <a:srgbClr val="CC0000"/>
            </a:solidFill>
            <a:miter lim="800000"/>
            <a:headEnd/>
            <a:tailEnd/>
          </a:ln>
          <a:effectLst/>
        </p:spPr>
        <p:txBody>
          <a:bodyPr wrap="none" anchor="ctr"/>
          <a:lstStyle/>
          <a:p>
            <a:endParaRPr lang="en-US"/>
          </a:p>
        </p:txBody>
      </p:sp>
      <p:sp>
        <p:nvSpPr>
          <p:cNvPr id="1305691" name="Line 91"/>
          <p:cNvSpPr>
            <a:spLocks noChangeShapeType="1"/>
          </p:cNvSpPr>
          <p:nvPr/>
        </p:nvSpPr>
        <p:spPr bwMode="auto">
          <a:xfrm flipV="1">
            <a:off x="4343400" y="3429000"/>
            <a:ext cx="533400" cy="1600200"/>
          </a:xfrm>
          <a:prstGeom prst="line">
            <a:avLst/>
          </a:prstGeom>
          <a:noFill/>
          <a:ln w="57150">
            <a:solidFill>
              <a:srgbClr val="00529B"/>
            </a:solidFill>
            <a:round/>
            <a:headEnd/>
            <a:tailEnd type="triangle" w="med" len="med"/>
          </a:ln>
          <a:effectLst/>
        </p:spPr>
        <p:txBody>
          <a:bodyPr anchor="ct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731" name="Rectangle 3"/>
          <p:cNvSpPr>
            <a:spLocks noChangeArrowheads="1"/>
          </p:cNvSpPr>
          <p:nvPr/>
        </p:nvSpPr>
        <p:spPr bwMode="auto">
          <a:xfrm>
            <a:off x="457200" y="1746250"/>
            <a:ext cx="4038600" cy="3816350"/>
          </a:xfrm>
          <a:prstGeom prst="rect">
            <a:avLst/>
          </a:prstGeom>
          <a:noFill/>
          <a:ln w="9525">
            <a:noFill/>
            <a:miter lim="800000"/>
            <a:headEnd/>
            <a:tailEnd/>
          </a:ln>
          <a:effectLst/>
        </p:spPr>
        <p:txBody>
          <a:bodyPr/>
          <a:lstStyle/>
          <a:p>
            <a:pPr marL="342900" indent="-342900" algn="l" eaLnBrk="1" hangingPunct="1">
              <a:spcBef>
                <a:spcPct val="20000"/>
              </a:spcBef>
              <a:buFontTx/>
              <a:buChar char="•"/>
            </a:pPr>
            <a:r>
              <a:rPr lang="zh-CN" altLang="en-US" sz="2800" dirty="0">
                <a:solidFill>
                  <a:schemeClr val="tx1"/>
                </a:solidFill>
                <a:ea typeface="宋体" pitchFamily="2" charset="-122"/>
              </a:rPr>
              <a:t>系统管理工具</a:t>
            </a:r>
          </a:p>
          <a:p>
            <a:pPr marL="342900" indent="-342900" algn="l" eaLnBrk="1" hangingPunct="1">
              <a:spcBef>
                <a:spcPct val="20000"/>
              </a:spcBef>
              <a:buFontTx/>
              <a:buChar char="•"/>
            </a:pPr>
            <a:r>
              <a:rPr lang="zh-CN" altLang="en-US" sz="2800" dirty="0">
                <a:solidFill>
                  <a:schemeClr val="tx1"/>
                </a:solidFill>
                <a:ea typeface="宋体" pitchFamily="2" charset="-122"/>
              </a:rPr>
              <a:t>配置硬件</a:t>
            </a:r>
          </a:p>
          <a:p>
            <a:pPr marL="342900" indent="-342900" algn="l" eaLnBrk="1" hangingPunct="1">
              <a:spcBef>
                <a:spcPct val="20000"/>
              </a:spcBef>
              <a:buFontTx/>
              <a:buChar char="•"/>
            </a:pPr>
            <a:r>
              <a:rPr lang="zh-CN" altLang="en-US" sz="2800" dirty="0">
                <a:solidFill>
                  <a:schemeClr val="tx1"/>
                </a:solidFill>
                <a:ea typeface="宋体" pitchFamily="2" charset="-122"/>
              </a:rPr>
              <a:t>自校准</a:t>
            </a:r>
          </a:p>
          <a:p>
            <a:pPr marL="342900" indent="-342900" algn="l" eaLnBrk="1" hangingPunct="1">
              <a:spcBef>
                <a:spcPct val="20000"/>
              </a:spcBef>
              <a:buFontTx/>
              <a:buChar char="•"/>
            </a:pPr>
            <a:r>
              <a:rPr lang="zh-CN" altLang="en-US" sz="2800" dirty="0">
                <a:solidFill>
                  <a:schemeClr val="tx1"/>
                </a:solidFill>
                <a:ea typeface="宋体" pitchFamily="2" charset="-122"/>
              </a:rPr>
              <a:t>创建虚拟通道</a:t>
            </a:r>
          </a:p>
          <a:p>
            <a:pPr marL="342900" indent="-342900" algn="l" eaLnBrk="1" hangingPunct="1">
              <a:spcBef>
                <a:spcPct val="20000"/>
              </a:spcBef>
              <a:buFontTx/>
              <a:buChar char="•"/>
            </a:pPr>
            <a:r>
              <a:rPr lang="zh-CN" altLang="en-US" sz="2800" dirty="0">
                <a:solidFill>
                  <a:schemeClr val="tx1"/>
                </a:solidFill>
                <a:ea typeface="宋体" pitchFamily="2" charset="-122"/>
              </a:rPr>
              <a:t>硬件设备仿真</a:t>
            </a:r>
          </a:p>
          <a:p>
            <a:pPr marL="342900" indent="-342900" algn="l" eaLnBrk="1" hangingPunct="1">
              <a:spcBef>
                <a:spcPct val="20000"/>
              </a:spcBef>
              <a:buFontTx/>
              <a:buChar char="•"/>
            </a:pPr>
            <a:r>
              <a:rPr lang="zh-CN" altLang="en-US" sz="2800" dirty="0">
                <a:solidFill>
                  <a:schemeClr val="tx1"/>
                </a:solidFill>
                <a:ea typeface="宋体" pitchFamily="2" charset="-122"/>
              </a:rPr>
              <a:t>在驱动软件层将数据自动换算成工程单位</a:t>
            </a:r>
            <a:endParaRPr lang="zh-TW" altLang="en-US" sz="2800" dirty="0">
              <a:solidFill>
                <a:schemeClr val="tx1"/>
              </a:solidFill>
              <a:ea typeface="宋体" pitchFamily="2" charset="-122"/>
            </a:endParaRPr>
          </a:p>
        </p:txBody>
      </p:sp>
      <p:pic>
        <p:nvPicPr>
          <p:cNvPr id="713735" name="Picture 7"/>
          <p:cNvPicPr>
            <a:picLocks noChangeAspect="1" noChangeArrowheads="1"/>
          </p:cNvPicPr>
          <p:nvPr/>
        </p:nvPicPr>
        <p:blipFill>
          <a:blip r:embed="rId3" cstate="print"/>
          <a:srcRect/>
          <a:stretch>
            <a:fillRect/>
          </a:stretch>
        </p:blipFill>
        <p:spPr bwMode="auto">
          <a:xfrm>
            <a:off x="4572000" y="2127250"/>
            <a:ext cx="4267200" cy="3055937"/>
          </a:xfrm>
          <a:prstGeom prst="rect">
            <a:avLst/>
          </a:prstGeom>
          <a:noFill/>
        </p:spPr>
      </p:pic>
      <p:sp>
        <p:nvSpPr>
          <p:cNvPr id="713739" name="Rectangle 11"/>
          <p:cNvSpPr>
            <a:spLocks noChangeArrowheads="1"/>
          </p:cNvSpPr>
          <p:nvPr/>
        </p:nvSpPr>
        <p:spPr bwMode="auto">
          <a:xfrm>
            <a:off x="381000" y="381000"/>
            <a:ext cx="8763000" cy="1066800"/>
          </a:xfrm>
          <a:prstGeom prst="rect">
            <a:avLst/>
          </a:prstGeom>
          <a:noFill/>
          <a:ln w="9525">
            <a:noFill/>
            <a:miter lim="800000"/>
            <a:headEnd/>
            <a:tailEnd/>
          </a:ln>
          <a:effectLst/>
        </p:spPr>
        <p:txBody>
          <a:bodyPr anchor="ctr"/>
          <a:lstStyle/>
          <a:p>
            <a:pPr algn="l" eaLnBrk="1" hangingPunct="1"/>
            <a:r>
              <a:rPr lang="zh-CN" altLang="en-US" sz="3600" dirty="0">
                <a:solidFill>
                  <a:srgbClr val="406090"/>
                </a:solidFill>
                <a:ea typeface="宋体" pitchFamily="2" charset="-122"/>
              </a:rPr>
              <a:t>配置诊断工具 </a:t>
            </a:r>
            <a:r>
              <a:rPr lang="en-US" altLang="zh-CN" sz="3600" dirty="0">
                <a:solidFill>
                  <a:srgbClr val="406090"/>
                </a:solidFill>
                <a:ea typeface="宋体" pitchFamily="2" charset="-122"/>
              </a:rPr>
              <a:t>(MAX)</a:t>
            </a:r>
            <a:br>
              <a:rPr lang="en-US" altLang="zh-CN" sz="3600" dirty="0">
                <a:solidFill>
                  <a:srgbClr val="406090"/>
                </a:solidFill>
                <a:ea typeface="宋体" pitchFamily="2" charset="-122"/>
              </a:rPr>
            </a:br>
            <a:r>
              <a:rPr lang="en-US" altLang="zh-TW" sz="3200" dirty="0">
                <a:solidFill>
                  <a:srgbClr val="406090"/>
                </a:solidFill>
                <a:ea typeface="PMingLiU" pitchFamily="18" charset="-120"/>
              </a:rPr>
              <a:t>Measurement and Automation Explorer</a:t>
            </a:r>
            <a:endParaRPr lang="en-US" altLang="zh-CN" sz="3200" dirty="0">
              <a:solidFill>
                <a:srgbClr val="406090"/>
              </a:solidFill>
              <a:ea typeface="PMingLiU" pitchFamily="18" charset="-12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2338" name="Rectangle 2"/>
          <p:cNvSpPr>
            <a:spLocks noGrp="1" noChangeArrowheads="1"/>
          </p:cNvSpPr>
          <p:nvPr>
            <p:ph type="title"/>
          </p:nvPr>
        </p:nvSpPr>
        <p:spPr>
          <a:xfrm>
            <a:off x="0" y="190500"/>
            <a:ext cx="9144000" cy="723900"/>
          </a:xfrm>
          <a:noFill/>
        </p:spPr>
        <p:txBody>
          <a:bodyPr/>
          <a:lstStyle/>
          <a:p>
            <a:r>
              <a:rPr lang="zh-CN" altLang="en-US" sz="3200" b="1" dirty="0" smtClean="0"/>
              <a:t>硬件安装</a:t>
            </a:r>
            <a:endParaRPr lang="en-US" sz="3200" b="1" dirty="0"/>
          </a:p>
        </p:txBody>
      </p:sp>
      <p:sp>
        <p:nvSpPr>
          <p:cNvPr id="782339" name="Rectangle 3"/>
          <p:cNvSpPr>
            <a:spLocks noGrp="1" noChangeArrowheads="1"/>
          </p:cNvSpPr>
          <p:nvPr>
            <p:ph idx="1"/>
          </p:nvPr>
        </p:nvSpPr>
        <p:spPr>
          <a:xfrm>
            <a:off x="301625" y="985838"/>
            <a:ext cx="8686800" cy="1905000"/>
          </a:xfrm>
          <a:noFill/>
        </p:spPr>
        <p:txBody>
          <a:bodyPr/>
          <a:lstStyle/>
          <a:p>
            <a:r>
              <a:rPr lang="zh-CN" altLang="en-US" sz="2400" dirty="0" smtClean="0"/>
              <a:t>使用</a:t>
            </a:r>
            <a:r>
              <a:rPr lang="en-US" sz="2400" dirty="0" smtClean="0"/>
              <a:t>Measurement </a:t>
            </a:r>
            <a:r>
              <a:rPr lang="en-US" sz="2400" dirty="0"/>
              <a:t>and Automation Explorer (MAX) </a:t>
            </a:r>
            <a:r>
              <a:rPr lang="en-US" sz="2400" dirty="0" smtClean="0"/>
              <a:t>:</a:t>
            </a:r>
            <a:endParaRPr lang="en-US" sz="2400" dirty="0"/>
          </a:p>
          <a:p>
            <a:pPr lvl="1"/>
            <a:r>
              <a:rPr lang="zh-CN" altLang="en-US" sz="2000" dirty="0" smtClean="0"/>
              <a:t>配置和测试真实的数据采集设备</a:t>
            </a:r>
            <a:endParaRPr lang="en-US" sz="2000" dirty="0"/>
          </a:p>
        </p:txBody>
      </p:sp>
      <p:sp>
        <p:nvSpPr>
          <p:cNvPr id="782340" name="AutoShape 4"/>
          <p:cNvSpPr>
            <a:spLocks noChangeArrowheads="1"/>
          </p:cNvSpPr>
          <p:nvPr/>
        </p:nvSpPr>
        <p:spPr bwMode="auto">
          <a:xfrm>
            <a:off x="7837488" y="5638800"/>
            <a:ext cx="1306512" cy="538162"/>
          </a:xfrm>
          <a:prstGeom prst="roundRect">
            <a:avLst>
              <a:gd name="adj" fmla="val 16667"/>
            </a:avLst>
          </a:prstGeom>
          <a:solidFill>
            <a:schemeClr val="bg1"/>
          </a:solidFill>
          <a:ln w="12700" algn="ctr">
            <a:solidFill>
              <a:schemeClr val="tx1"/>
            </a:solidFill>
            <a:round/>
            <a:headEnd/>
            <a:tailEnd/>
          </a:ln>
          <a:effectLst/>
        </p:spPr>
        <p:txBody>
          <a:bodyPr wrap="none" anchor="ctr"/>
          <a:lstStyle/>
          <a:p>
            <a:r>
              <a:rPr lang="zh-CN" altLang="en-US" b="0" dirty="0" smtClean="0">
                <a:effectLst>
                  <a:outerShdw blurRad="38100" dist="38100" dir="2700000" algn="tl">
                    <a:srgbClr val="C0C0C0"/>
                  </a:outerShdw>
                </a:effectLst>
                <a:latin typeface="Times New Roman" pitchFamily="18" charset="0"/>
              </a:rPr>
              <a:t>真实硬件</a:t>
            </a:r>
            <a:endParaRPr lang="en-US" b="0" dirty="0">
              <a:effectLst>
                <a:outerShdw blurRad="38100" dist="38100" dir="2700000" algn="tl">
                  <a:srgbClr val="C0C0C0"/>
                </a:outerShdw>
              </a:effectLst>
              <a:latin typeface="Times New Roman" pitchFamily="18" charset="0"/>
            </a:endParaRPr>
          </a:p>
        </p:txBody>
      </p:sp>
      <p:pic>
        <p:nvPicPr>
          <p:cNvPr id="782342" name="Picture 6" descr="MAX w 6009"/>
          <p:cNvPicPr>
            <a:picLocks noChangeAspect="1" noChangeArrowheads="1"/>
          </p:cNvPicPr>
          <p:nvPr/>
        </p:nvPicPr>
        <p:blipFill>
          <a:blip r:embed="rId3" cstate="print"/>
          <a:srcRect/>
          <a:stretch>
            <a:fillRect/>
          </a:stretch>
        </p:blipFill>
        <p:spPr bwMode="auto">
          <a:xfrm>
            <a:off x="1652588" y="2122488"/>
            <a:ext cx="5878512" cy="3700462"/>
          </a:xfrm>
          <a:prstGeom prst="rect">
            <a:avLst/>
          </a:prstGeom>
          <a:noFill/>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PSNARRATION" val="5,398976120,C:\Documents and Settings\Administrator\Desktop\LabVIEW Platform Webcast v5.ppc"/>
</p:tagLst>
</file>

<file path=ppt/theme/theme1.xml><?xml version="1.0" encoding="utf-8"?>
<a:theme xmlns:a="http://schemas.openxmlformats.org/drawingml/2006/main" name="NIppt2002MasterBlue">
  <a:themeElements>
    <a:clrScheme name="">
      <a:dk1>
        <a:srgbClr val="000000"/>
      </a:dk1>
      <a:lt1>
        <a:srgbClr val="FFFFFF"/>
      </a:lt1>
      <a:dk2>
        <a:srgbClr val="5C81B5"/>
      </a:dk2>
      <a:lt2>
        <a:srgbClr val="A8ADB0"/>
      </a:lt2>
      <a:accent1>
        <a:srgbClr val="B8BA95"/>
      </a:accent1>
      <a:accent2>
        <a:srgbClr val="697033"/>
      </a:accent2>
      <a:accent3>
        <a:srgbClr val="FFFFFF"/>
      </a:accent3>
      <a:accent4>
        <a:srgbClr val="000000"/>
      </a:accent4>
      <a:accent5>
        <a:srgbClr val="D8D9C8"/>
      </a:accent5>
      <a:accent6>
        <a:srgbClr val="5E652D"/>
      </a:accent6>
      <a:hlink>
        <a:srgbClr val="EDB906"/>
      </a:hlink>
      <a:folHlink>
        <a:srgbClr val="8E5872"/>
      </a:folHlink>
    </a:clrScheme>
    <a:fontScheme name="NIppt2002MasterBlu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NIppt2002MasterBlue 1">
        <a:dk1>
          <a:srgbClr val="000000"/>
        </a:dk1>
        <a:lt1>
          <a:srgbClr val="FFFFFF"/>
        </a:lt1>
        <a:dk2>
          <a:srgbClr val="A2BBDA"/>
        </a:dk2>
        <a:lt2>
          <a:srgbClr val="B5BABD"/>
        </a:lt2>
        <a:accent1>
          <a:srgbClr val="B3B58F"/>
        </a:accent1>
        <a:accent2>
          <a:srgbClr val="565D24"/>
        </a:accent2>
        <a:accent3>
          <a:srgbClr val="FFFFFF"/>
        </a:accent3>
        <a:accent4>
          <a:srgbClr val="000000"/>
        </a:accent4>
        <a:accent5>
          <a:srgbClr val="D6D7C6"/>
        </a:accent5>
        <a:accent6>
          <a:srgbClr val="4D5320"/>
        </a:accent6>
        <a:hlink>
          <a:srgbClr val="ECB105"/>
        </a:hlink>
        <a:folHlink>
          <a:srgbClr val="7B465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NI Corp Template_external">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24134</TotalTime>
  <Words>4173</Words>
  <Application>Microsoft Office PowerPoint</Application>
  <PresentationFormat>On-screen Show (4:3)</PresentationFormat>
  <Paragraphs>372</Paragraphs>
  <Slides>26</Slides>
  <Notes>26</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NIppt2002MasterBlue</vt:lpstr>
      <vt:lpstr>NI Corp Template_external</vt:lpstr>
      <vt:lpstr>基于LabVIEW实现 数据采集</vt:lpstr>
      <vt:lpstr>基于PC的数据采集系统 (DAQ) </vt:lpstr>
      <vt:lpstr>NI DAQ平台</vt:lpstr>
      <vt:lpstr>使用硬件——ELVISII平台硬件指标</vt:lpstr>
      <vt:lpstr>什么是MAX?</vt:lpstr>
      <vt:lpstr>Slide 6</vt:lpstr>
      <vt:lpstr>不仅仅是驱动软件：NI-DAQmx</vt:lpstr>
      <vt:lpstr>Slide 8</vt:lpstr>
      <vt:lpstr>硬件安装</vt:lpstr>
      <vt:lpstr>硬件仿真</vt:lpstr>
      <vt:lpstr>Slide 11</vt:lpstr>
      <vt:lpstr>练习1 – 使用DAQ采集数据</vt:lpstr>
      <vt:lpstr>分析与信号处理</vt:lpstr>
      <vt:lpstr>Slide 14</vt:lpstr>
      <vt:lpstr>使用分析函数VI</vt:lpstr>
      <vt:lpstr>练习 2 – 信号分析</vt:lpstr>
      <vt:lpstr>报表生成与数据表达</vt:lpstr>
      <vt:lpstr>有效的数据表达与存储</vt:lpstr>
      <vt:lpstr>LabVIEW 支持的存储类型</vt:lpstr>
      <vt:lpstr>练习 3 –数据存储</vt:lpstr>
      <vt:lpstr>LabVIEW Case Studies</vt:lpstr>
      <vt:lpstr>Two-Player Chess</vt:lpstr>
      <vt:lpstr>Ballistic Trajectory Calculator</vt:lpstr>
      <vt:lpstr>Mouse Position Calculator</vt:lpstr>
      <vt:lpstr>The LabVIEW Certification Program</vt:lpstr>
      <vt:lpstr>Your Next Step</vt:lpstr>
    </vt:vector>
  </TitlesOfParts>
  <Company>NI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Title Slide</dc:title>
  <dc:creator>macm</dc:creator>
  <cp:lastModifiedBy>juliu</cp:lastModifiedBy>
  <cp:revision>1084</cp:revision>
  <dcterms:created xsi:type="dcterms:W3CDTF">2001-05-03T20:05:33Z</dcterms:created>
  <dcterms:modified xsi:type="dcterms:W3CDTF">2013-01-06T14:44:24Z</dcterms:modified>
</cp:coreProperties>
</file>